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143250"/>
            <a:ext cx="115062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10572750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2176462"/>
            <a:ext cx="117443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39763"/>
            <a:ext cx="11696700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109787"/>
            <a:ext cx="1178242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443955"/>
            <a:ext cx="116490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7824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62100"/>
            <a:ext cx="118395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573016"/>
            <a:ext cx="10960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2" y="4522140"/>
            <a:ext cx="10960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6337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683" y="4365104"/>
            <a:ext cx="10960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86" y="5314228"/>
            <a:ext cx="10960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00200"/>
            <a:ext cx="118586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617" y="3536846"/>
            <a:ext cx="10960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277" y="4485970"/>
            <a:ext cx="109603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2319337"/>
            <a:ext cx="795337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3651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00275"/>
            <a:ext cx="11734800" cy="245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152650"/>
            <a:ext cx="118491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85925"/>
            <a:ext cx="116776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38312"/>
            <a:ext cx="116395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0301"/>
            <a:ext cx="1179195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1510"/>
            <a:ext cx="10703446" cy="5491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