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9" r:id="rId14"/>
    <p:sldId id="335" r:id="rId15"/>
    <p:sldId id="336" r:id="rId16"/>
    <p:sldId id="337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4187" y="2924175"/>
            <a:ext cx="6143625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074" y="2348880"/>
            <a:ext cx="11753850" cy="304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23792" y="2337305"/>
            <a:ext cx="216024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66861" y="3078085"/>
            <a:ext cx="216024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46000" y="4629092"/>
            <a:ext cx="2222007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40768"/>
            <a:ext cx="11791950" cy="3019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223" y="4463380"/>
            <a:ext cx="11020425" cy="1485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05623" y="1307255"/>
            <a:ext cx="203459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73856" y="2082758"/>
            <a:ext cx="203459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60496" y="3518019"/>
            <a:ext cx="119519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0910" y="4437112"/>
            <a:ext cx="2282761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04110" y="5201041"/>
            <a:ext cx="256389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05855"/>
            <a:ext cx="1176337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1405855"/>
            <a:ext cx="201622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41416" y="2158210"/>
            <a:ext cx="2626791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15573" y="3709218"/>
            <a:ext cx="2626791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98884" y="4484722"/>
            <a:ext cx="2626791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13646"/>
          <a:stretch/>
        </p:blipFill>
        <p:spPr>
          <a:xfrm>
            <a:off x="100012" y="2040582"/>
            <a:ext cx="11991975" cy="455677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63752" y="3501008"/>
            <a:ext cx="100811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11802" y="4218638"/>
            <a:ext cx="100811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94434" y="5060925"/>
            <a:ext cx="1457749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79366" y="5805264"/>
            <a:ext cx="1457749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119511"/>
            <a:ext cx="11658600" cy="1447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" y="3703687"/>
            <a:ext cx="11277600" cy="733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31704" y="2117175"/>
            <a:ext cx="216024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42873" y="3656608"/>
            <a:ext cx="1481119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47812"/>
            <a:ext cx="1167765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1577640"/>
            <a:ext cx="122413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99756" y="2348880"/>
            <a:ext cx="202869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15780" y="3089660"/>
            <a:ext cx="202869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652712"/>
            <a:ext cx="11706225" cy="155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3454932"/>
            <a:ext cx="129614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837" y="2420888"/>
            <a:ext cx="11744325" cy="1771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1198" y="1043739"/>
            <a:ext cx="9957370" cy="5697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77280"/>
            <a:ext cx="1157287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648475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252662"/>
            <a:ext cx="11563350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48880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84784"/>
            <a:ext cx="11677650" cy="147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257" y="3149699"/>
            <a:ext cx="11001375" cy="2295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149699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5654"/>
            <a:ext cx="1118235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47812"/>
            <a:ext cx="117062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110196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54410"/>
            <a:ext cx="1174432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2852936"/>
            <a:ext cx="122413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0826" y="2852936"/>
            <a:ext cx="122413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36081" y="5191022"/>
            <a:ext cx="122413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85874" y="5191022"/>
            <a:ext cx="122413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2026-01-04T13:08:07Z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