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6" r:id="rId14"/>
    <p:sldId id="337" r:id="rId15"/>
    <p:sldId id="338" r:id="rId16"/>
    <p:sldId id="335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325" y="2990850"/>
            <a:ext cx="62293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0027"/>
            <a:ext cx="11458575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12329"/>
            <a:ext cx="117538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46686"/>
            <a:ext cx="9303965" cy="5522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47936"/>
            <a:ext cx="117919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238" y="1332689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38" y="2200790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38" y="3068892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238" y="3948568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238" y="4805094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238" y="5707919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4925"/>
            <a:ext cx="117157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238" y="1303485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38" y="2171586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238" y="3039688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238" y="3919364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238" y="4775890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581275"/>
            <a:ext cx="11734800" cy="169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239" y="2626904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39" y="3495005"/>
            <a:ext cx="11956761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87" y="2276872"/>
            <a:ext cx="104108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695450"/>
            <a:ext cx="111442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30110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281112"/>
            <a:ext cx="110680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99695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791028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76350"/>
            <a:ext cx="115347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66865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395131"/>
            <a:ext cx="10141843" cy="541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676400"/>
            <a:ext cx="1113472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301106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1061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212976"/>
            <a:ext cx="1110615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12601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2464" y="402425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2464" y="5806760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276350"/>
            <a:ext cx="110490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156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4633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2214433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4031659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472" y="5744712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1452"/>
            <a:ext cx="116967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80526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09737"/>
            <a:ext cx="111347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347405"/>
            <a:ext cx="86409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966642"/>
            <a:ext cx="9042276" cy="484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866900"/>
            <a:ext cx="11820525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10248"/>
            <a:ext cx="9793088" cy="585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66837"/>
            <a:ext cx="117062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996952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7917" y="3865053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5157" y="4698430"/>
            <a:ext cx="576064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61626" cy="55344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88818"/>
            <a:ext cx="691276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1542" y="4533769"/>
            <a:ext cx="343634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92726" y="5367147"/>
            <a:ext cx="739556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71600"/>
            <a:ext cx="117729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81814"/>
            <a:ext cx="856895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3949914"/>
            <a:ext cx="4809176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