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133600"/>
            <a:ext cx="815340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68685"/>
            <a:ext cx="11677650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1637"/>
            <a:ext cx="11734800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7059"/>
            <a:ext cx="11456293" cy="55097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593"/>
            <a:ext cx="11734800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133" y="5071051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33" y="5985453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081212"/>
            <a:ext cx="11753850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93305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1643"/>
            <a:ext cx="118014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876" y="314096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876" y="405537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2876" y="499002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2876" y="5916001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11000" cy="532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23764"/>
            <a:ext cx="117443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624012"/>
            <a:ext cx="117538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967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62422"/>
            <a:ext cx="117824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14797"/>
            <a:ext cx="117538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22108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619250"/>
            <a:ext cx="117633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95500"/>
            <a:ext cx="1163955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955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