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5" r:id="rId13"/>
    <p:sldId id="336" r:id="rId14"/>
    <p:sldId id="337" r:id="rId15"/>
    <p:sldId id="338" r:id="rId16"/>
    <p:sldId id="339" r:id="rId17"/>
    <p:sldId id="340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400" y="2971800"/>
            <a:ext cx="883920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719262"/>
            <a:ext cx="11772900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63691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667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766887"/>
            <a:ext cx="11668125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56490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72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362075"/>
            <a:ext cx="11782425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09550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756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2171700"/>
            <a:ext cx="11172825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182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657350"/>
            <a:ext cx="11763375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77113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28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66986"/>
            <a:ext cx="11734800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4797152"/>
            <a:ext cx="11230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5639546"/>
            <a:ext cx="11230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89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743075"/>
            <a:ext cx="11791950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1231" y="3463725"/>
            <a:ext cx="11230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1231" y="4354977"/>
            <a:ext cx="11230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21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724025"/>
            <a:ext cx="11734800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484027"/>
            <a:ext cx="11230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363704"/>
            <a:ext cx="11230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569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70806"/>
            <a:ext cx="11715750" cy="43624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24694"/>
            <a:ext cx="11820525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0807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2605087"/>
            <a:ext cx="11801475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3850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628800"/>
            <a:ext cx="11811000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2924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281112"/>
            <a:ext cx="11753850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9710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96119"/>
            <a:ext cx="11820525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2189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460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40768"/>
            <a:ext cx="11734800" cy="166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727" y="3140968"/>
            <a:ext cx="11610975" cy="3248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386104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012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2026-01-04T13:39:42Z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