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1" r:id="rId9"/>
    <p:sldId id="330" r:id="rId10"/>
    <p:sldId id="332" r:id="rId11"/>
    <p:sldId id="333" r:id="rId12"/>
    <p:sldId id="336" r:id="rId13"/>
    <p:sldId id="334" r:id="rId14"/>
    <p:sldId id="335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9912" y="2957512"/>
            <a:ext cx="59721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56792"/>
            <a:ext cx="11687175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831" y="2521818"/>
            <a:ext cx="111728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164023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71069" y="1640235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5514" y="3318564"/>
            <a:ext cx="18527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18582" y="4186665"/>
            <a:ext cx="18527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45443"/>
            <a:ext cx="116967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262582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2756" y="2917762"/>
            <a:ext cx="22789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31328" y="4561366"/>
            <a:ext cx="26285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37" y="1949921"/>
            <a:ext cx="11668125" cy="4143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2780928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7605" y="455185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338932"/>
            <a:ext cx="147232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47825"/>
            <a:ext cx="117157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17728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4321" y="4434993"/>
            <a:ext cx="23334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4714"/>
            <a:ext cx="1174432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407718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754" y="2403141"/>
            <a:ext cx="1624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308134"/>
            <a:ext cx="1624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4197217"/>
            <a:ext cx="16249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81212"/>
            <a:ext cx="1173480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305482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65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650" y="2060848"/>
            <a:ext cx="11544300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89893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09700"/>
            <a:ext cx="11687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27687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704" y="3955201"/>
            <a:ext cx="223235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23987"/>
            <a:ext cx="1106805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157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09737"/>
            <a:ext cx="118110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8760"/>
            <a:ext cx="1143000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2262187"/>
            <a:ext cx="11725275" cy="2333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337305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8518" y="3101234"/>
            <a:ext cx="20882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538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654953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8210" y="2527621"/>
            <a:ext cx="23859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5334" y="3256826"/>
            <a:ext cx="23859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15223" y="4194376"/>
            <a:ext cx="23859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