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50" y="2900362"/>
            <a:ext cx="9867900" cy="105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90228"/>
            <a:ext cx="1179195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029186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757362"/>
            <a:ext cx="11830050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708920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57337"/>
            <a:ext cx="1173480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82402"/>
            <a:ext cx="11915775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591" y="1340768"/>
            <a:ext cx="10788001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762125"/>
            <a:ext cx="11887200" cy="3333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5096209"/>
            <a:ext cx="1838325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90228"/>
            <a:ext cx="1166812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195512"/>
            <a:ext cx="11668125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43744"/>
            <a:ext cx="1170622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348880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569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71587"/>
            <a:ext cx="1154430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296185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2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73088"/>
            <a:ext cx="1168717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86309" y="3632340"/>
            <a:ext cx="1080120" cy="493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43777" y="4234223"/>
            <a:ext cx="1080120" cy="493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7868" y="4836106"/>
            <a:ext cx="1080120" cy="493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82400" y="5437990"/>
            <a:ext cx="1261872" cy="493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76400"/>
            <a:ext cx="1171575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6912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6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97260"/>
            <a:ext cx="1163955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345704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59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204864"/>
            <a:ext cx="860107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29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4239"/>
            <a:ext cx="1158240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441397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56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971675"/>
            <a:ext cx="11687175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971674"/>
            <a:ext cx="1080120" cy="4387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07389" y="2561983"/>
            <a:ext cx="956363" cy="4387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07768" y="3129143"/>
            <a:ext cx="1443504" cy="4387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53125" y="3719452"/>
            <a:ext cx="614683" cy="4387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321"/>
            <a:ext cx="1162050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1902699"/>
            <a:ext cx="1584176" cy="493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19507" y="3094892"/>
            <a:ext cx="1584176" cy="493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32570" y="4275509"/>
            <a:ext cx="1955118" cy="493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86272" y="5502425"/>
            <a:ext cx="1955118" cy="493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2524125"/>
            <a:ext cx="11191875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2489399"/>
            <a:ext cx="1440160" cy="4623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90529" y="3044983"/>
            <a:ext cx="1440160" cy="4623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35754" y="3681591"/>
            <a:ext cx="1760246" cy="4623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321"/>
            <a:ext cx="1161097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16832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3085875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48528" y="4231769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71637"/>
            <a:ext cx="1157287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76872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34671" y="4036224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728787"/>
            <a:ext cx="11744325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43025"/>
            <a:ext cx="1175385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933056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2026-01-04T12:01:32Z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