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2938462"/>
            <a:ext cx="69723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52736"/>
            <a:ext cx="92773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105273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552" y="295098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552" y="482608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50218"/>
            <a:ext cx="98679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35545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21897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14037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252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34219"/>
            <a:ext cx="118491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482055"/>
            <a:ext cx="1175385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92510"/>
            <a:ext cx="11687175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043112"/>
            <a:ext cx="117919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32706"/>
            <a:ext cx="116776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52650"/>
            <a:ext cx="1177290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99695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99381"/>
            <a:ext cx="116109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9938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9552"/>
            <a:ext cx="11744325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11646"/>
            <a:ext cx="11308085" cy="55017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22623"/>
            <a:ext cx="11630025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95450"/>
            <a:ext cx="117062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12776"/>
            <a:ext cx="117633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338314"/>
            <a:ext cx="176212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118"/>
            <a:ext cx="117252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538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10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566987"/>
            <a:ext cx="117252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67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48147"/>
            <a:ext cx="117824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28775"/>
            <a:ext cx="1173480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96166"/>
            <a:ext cx="10835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545290"/>
            <a:ext cx="10835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93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81150"/>
            <a:ext cx="116681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10835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522140"/>
            <a:ext cx="10835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33537"/>
            <a:ext cx="116967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73016"/>
            <a:ext cx="10835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522140"/>
            <a:ext cx="108359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99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062162"/>
            <a:ext cx="11830050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6815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71700"/>
            <a:ext cx="116967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205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5091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12776"/>
            <a:ext cx="11639550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5085184"/>
            <a:ext cx="6800850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424" y="141277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424" y="2350325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424" y="429487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