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  <p:sldId id="394" r:id="rId73"/>
    <p:sldId id="395" r:id="rId74"/>
    <p:sldId id="396" r:id="rId75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05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49050" cy="469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84670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15963"/>
            <a:ext cx="112395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79528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14952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786062"/>
            <a:ext cx="10439400" cy="128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557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348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013176"/>
            <a:ext cx="165618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132856"/>
            <a:ext cx="116205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276873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9916" y="3515364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38262"/>
            <a:ext cx="116681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60848"/>
            <a:ext cx="115212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4044" y="4063269"/>
            <a:ext cx="132219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14908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95425"/>
            <a:ext cx="115633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9542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155" y="338209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33562"/>
            <a:ext cx="115919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335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96636"/>
            <a:ext cx="115538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9663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00094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57362"/>
            <a:ext cx="1158240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140968"/>
            <a:ext cx="1944216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1449272" cy="49868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3592" y="6309320"/>
            <a:ext cx="8311462" cy="53230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2687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78046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3372"/>
            <a:ext cx="116014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65624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1472"/>
            <a:ext cx="116586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22201"/>
            <a:ext cx="117443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3170"/>
            <a:ext cx="11197977" cy="55302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0131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63820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617064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0821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01009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31803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91991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54494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2757487"/>
            <a:ext cx="10639425" cy="134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72465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45385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86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129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495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53249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15752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24062"/>
            <a:ext cx="112014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0240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28762"/>
            <a:ext cx="115062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07765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77213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40874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09164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70510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9259"/>
            <a:ext cx="11212835" cy="55741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64502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2949" y="486036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12133" y="608728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814512"/>
            <a:ext cx="98583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7397" y="30689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4850" y="368241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88106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74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5824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3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71151" cy="552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89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302752" cy="557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1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865096" cy="6059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920115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7281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34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166937"/>
            <a:ext cx="1156335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06084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6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50218"/>
            <a:ext cx="112871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5021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2073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838325"/>
            <a:ext cx="111252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8362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53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3955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34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24000"/>
            <a:ext cx="117633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4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26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54673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7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519362"/>
            <a:ext cx="1146810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5193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2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59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37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47800"/>
            <a:ext cx="117062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6674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96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5919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348880"/>
            <a:ext cx="7905750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5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251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98202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58183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59582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00200"/>
            <a:ext cx="116109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002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276872"/>
            <a:ext cx="908685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2088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318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5159"/>
            <a:ext cx="11615167" cy="557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8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76350"/>
            <a:ext cx="117443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56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1871662"/>
            <a:ext cx="102584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8716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871662"/>
            <a:ext cx="1012507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88512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0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628800"/>
            <a:ext cx="82962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348880"/>
            <a:ext cx="904875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170232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46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772816"/>
            <a:ext cx="117729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35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66862"/>
            <a:ext cx="118014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79351"/>
            <a:ext cx="117729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65313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66862"/>
            <a:ext cx="115443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47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495550"/>
            <a:ext cx="1154430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55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08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243012"/>
            <a:ext cx="116014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2430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91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66862"/>
            <a:ext cx="116490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668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56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9826"/>
            <a:ext cx="117062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59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4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824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575450"/>
            <a:ext cx="1065718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57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90750"/>
            <a:ext cx="116967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732070"/>
            <a:ext cx="1065718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005286"/>
            <a:ext cx="1065718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75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43050"/>
            <a:ext cx="11725275" cy="377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445224"/>
            <a:ext cx="1371600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752" y="4005064"/>
            <a:ext cx="144016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5539" y="4664822"/>
            <a:ext cx="163392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86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47812"/>
            <a:ext cx="116967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505719"/>
            <a:ext cx="165618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4879" y="2804078"/>
            <a:ext cx="165618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065718"/>
            <a:ext cx="1073213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59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936307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0892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90750"/>
            <a:ext cx="115919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04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95450"/>
            <a:ext cx="116871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26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68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631" y="3175693"/>
            <a:ext cx="1190684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31" y="3812190"/>
            <a:ext cx="1190684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31" y="4437223"/>
            <a:ext cx="1190684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631" y="5073829"/>
            <a:ext cx="1190684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631" y="5698863"/>
            <a:ext cx="1190684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33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1361703"/>
            <a:ext cx="1190684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009775"/>
            <a:ext cx="1190684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2636912"/>
            <a:ext cx="1190684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3238904"/>
            <a:ext cx="1190684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69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3727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2048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8965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457450"/>
            <a:ext cx="1081087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574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</Words>
  <Application>Microsoft Office PowerPoint</Application>
  <PresentationFormat>宽屏</PresentationFormat>
  <Paragraphs>1</Paragraphs>
  <Slides>74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2026-01-04T11:08:53Z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