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914650"/>
            <a:ext cx="9915525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522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9"/>
            <a:ext cx="11243390" cy="3793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08" y="5085184"/>
            <a:ext cx="11335700" cy="178158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2384" y="2240869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6232" y="42895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4586" y="604894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3" y="1229655"/>
            <a:ext cx="11287621" cy="5583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210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04950"/>
            <a:ext cx="117538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7301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1352550"/>
            <a:ext cx="85153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785937"/>
            <a:ext cx="83534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2527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3079" y="3886756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8036" y="4615961"/>
            <a:ext cx="11584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712" y="1652587"/>
            <a:ext cx="99345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70080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351803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871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412776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32068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9456" y="5151399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57350"/>
            <a:ext cx="11430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26744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06015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46254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90737"/>
            <a:ext cx="113633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090737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298198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81212"/>
            <a:ext cx="116586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81212"/>
            <a:ext cx="1296144" cy="48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3392" y="3493323"/>
            <a:ext cx="1604655" cy="48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5666" y="4164655"/>
            <a:ext cx="1784510" cy="483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10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9000"/>
            <a:ext cx="201622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639" y="4293096"/>
            <a:ext cx="1330537" cy="501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457450"/>
            <a:ext cx="1102995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434300"/>
            <a:ext cx="1512168" cy="46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20711" y="3140358"/>
            <a:ext cx="1512168" cy="46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8002" y="3846412"/>
            <a:ext cx="2176150" cy="46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33550"/>
            <a:ext cx="116395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996952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531693"/>
            <a:ext cx="11506200" cy="120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8884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3968111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20536" y="5449670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14462"/>
            <a:ext cx="1181100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4807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9591675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