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3"/>
  </p:notesMasterIdLst>
  <p:handoutMasterIdLst>
    <p:handoutMasterId r:id="rId7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3" r:id="rId21"/>
    <p:sldId id="342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63" r:id="rId32"/>
    <p:sldId id="364" r:id="rId33"/>
    <p:sldId id="365" r:id="rId34"/>
    <p:sldId id="366" r:id="rId35"/>
    <p:sldId id="367" r:id="rId36"/>
    <p:sldId id="368" r:id="rId37"/>
    <p:sldId id="369" r:id="rId38"/>
    <p:sldId id="370" r:id="rId39"/>
    <p:sldId id="371" r:id="rId40"/>
    <p:sldId id="372" r:id="rId41"/>
    <p:sldId id="373" r:id="rId42"/>
    <p:sldId id="374" r:id="rId43"/>
    <p:sldId id="375" r:id="rId44"/>
    <p:sldId id="376" r:id="rId45"/>
    <p:sldId id="377" r:id="rId46"/>
    <p:sldId id="378" r:id="rId47"/>
    <p:sldId id="379" r:id="rId48"/>
    <p:sldId id="380" r:id="rId49"/>
    <p:sldId id="381" r:id="rId50"/>
    <p:sldId id="382" r:id="rId51"/>
    <p:sldId id="383" r:id="rId52"/>
    <p:sldId id="384" r:id="rId53"/>
    <p:sldId id="385" r:id="rId54"/>
    <p:sldId id="386" r:id="rId55"/>
    <p:sldId id="387" r:id="rId56"/>
    <p:sldId id="388" r:id="rId57"/>
    <p:sldId id="389" r:id="rId58"/>
    <p:sldId id="390" r:id="rId59"/>
    <p:sldId id="391" r:id="rId60"/>
    <p:sldId id="392" r:id="rId61"/>
    <p:sldId id="353" r:id="rId62"/>
    <p:sldId id="354" r:id="rId63"/>
    <p:sldId id="355" r:id="rId64"/>
    <p:sldId id="356" r:id="rId65"/>
    <p:sldId id="357" r:id="rId66"/>
    <p:sldId id="358" r:id="rId67"/>
    <p:sldId id="393" r:id="rId68"/>
    <p:sldId id="359" r:id="rId69"/>
    <p:sldId id="360" r:id="rId70"/>
    <p:sldId id="361" r:id="rId71"/>
    <p:sldId id="362" r:id="rId72"/>
  </p:sldIdLst>
  <p:sldSz cx="12192000" cy="6858000"/>
  <p:notesSz cx="6858000" cy="9144000"/>
  <p:custDataLst>
    <p:tags r:id="rId7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handoutMaster" Target="handoutMasters/handoutMaster1.xml"/><Relationship Id="rId79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notesMaster" Target="notesMasters/notesMaster1.xml"/><Relationship Id="rId78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53471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15380"/>
            <a:ext cx="11591925" cy="453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0301"/>
            <a:ext cx="11658600" cy="555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4036838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2667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8225" y="1319212"/>
            <a:ext cx="10115550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1307335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3575973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472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14450"/>
            <a:ext cx="11544300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314450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559939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373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564904"/>
            <a:ext cx="11534775" cy="205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756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90662"/>
            <a:ext cx="11649075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5998" y="2564904"/>
            <a:ext cx="1800201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08368" y="3861269"/>
            <a:ext cx="2127526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75269" y="4602048"/>
            <a:ext cx="1621131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182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928812"/>
            <a:ext cx="11639550" cy="3000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2060848"/>
            <a:ext cx="136815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52610" y="3403512"/>
            <a:ext cx="1623909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4286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20500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4365104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8894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299029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088528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521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53825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382612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477629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569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801200" cy="375461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5122908"/>
            <a:ext cx="6121273" cy="169046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1340768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3968221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229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785937"/>
            <a:ext cx="11649075" cy="3286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3068960"/>
            <a:ext cx="1864097" cy="23762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085975"/>
            <a:ext cx="11563350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090535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8593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771650"/>
            <a:ext cx="11591925" cy="331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771650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66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771650"/>
            <a:ext cx="11630025" cy="331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764635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29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63375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656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05403"/>
            <a:ext cx="10650488" cy="5507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892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8829675" cy="2657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3998243"/>
            <a:ext cx="10896600" cy="2628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7448" y="3424524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4778762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5450093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7448" y="6051976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7157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72875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484784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2132966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2827447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3464055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408" y="4239558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7408" y="5512774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7772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96700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666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0110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268075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484784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2237139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2815873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3649250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408" y="4274283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7408" y="5015063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8067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55445"/>
            <a:ext cx="11219309" cy="555793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1124744"/>
            <a:ext cx="157023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1272399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027174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7080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2090737"/>
            <a:ext cx="11106150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090737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2843091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3491274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4208904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9932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3212976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24344" y="4520916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4011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206" y="1484784"/>
            <a:ext cx="11591925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1340768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72494" y="2009775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51097" y="4023769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2111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9220200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082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39550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6745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7765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6603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895475"/>
            <a:ext cx="11725275" cy="306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4057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581150"/>
            <a:ext cx="1161097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560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75160"/>
            <a:ext cx="11533634" cy="554103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323404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332821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0588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019300"/>
            <a:ext cx="11572875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204864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8910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509712"/>
            <a:ext cx="11477625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509712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546856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9385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725275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143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95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51844"/>
            <a:ext cx="10224517" cy="556153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1251844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3312138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0128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2424112"/>
            <a:ext cx="11010900" cy="2009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402962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729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657350"/>
            <a:ext cx="11706225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56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385887"/>
            <a:ext cx="11763375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8398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88876"/>
            <a:ext cx="11668125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6242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57312"/>
            <a:ext cx="11563350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361872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1424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900" y="1728787"/>
            <a:ext cx="9982200" cy="3400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1728787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1676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555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293909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1960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2204864"/>
            <a:ext cx="9191625" cy="259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235133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7292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743200"/>
            <a:ext cx="11430000" cy="137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743200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8309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10975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643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2829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708920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2973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247900"/>
            <a:ext cx="11582400" cy="2362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420888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0502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4061" y="1196752"/>
            <a:ext cx="10776595" cy="560704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1201312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7588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484784"/>
            <a:ext cx="11639550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616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681162"/>
            <a:ext cx="11649075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0165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376362"/>
            <a:ext cx="11763375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501008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5661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985962"/>
            <a:ext cx="11677650" cy="2886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985962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7846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4653136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971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84784"/>
            <a:ext cx="9753600" cy="1323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2996952"/>
            <a:ext cx="7391400" cy="2124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456" y="1484784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3157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8237" y="1571625"/>
            <a:ext cx="9915525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1571625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1834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44325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997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284843" cy="5554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3744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77650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4365104"/>
            <a:ext cx="11029578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5094309"/>
            <a:ext cx="11029578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1132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281112"/>
            <a:ext cx="11706225" cy="4295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5565601"/>
            <a:ext cx="10896600" cy="1247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2708920"/>
            <a:ext cx="11352584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3449700"/>
            <a:ext cx="11352584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5466159"/>
            <a:ext cx="11352584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6200029"/>
            <a:ext cx="11352584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1897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266825"/>
            <a:ext cx="11706225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50212" y="4221088"/>
            <a:ext cx="1512168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7519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96700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1377491"/>
            <a:ext cx="100811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17802" y="2859050"/>
            <a:ext cx="1150805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61013" y="4317460"/>
            <a:ext cx="1150805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55494" y="5764295"/>
            <a:ext cx="1150805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2862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014537"/>
            <a:ext cx="11582400" cy="2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4017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8225" y="1738312"/>
            <a:ext cx="10115550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340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060848"/>
            <a:ext cx="7905750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076982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218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247775"/>
            <a:ext cx="11753850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1951557"/>
            <a:ext cx="3672408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6596" y="2680763"/>
            <a:ext cx="11636329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6596" y="3409968"/>
            <a:ext cx="11636329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6596" y="4162324"/>
            <a:ext cx="11636329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6596" y="4891528"/>
            <a:ext cx="11636329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5861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681162"/>
            <a:ext cx="11734800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6596" y="1608334"/>
            <a:ext cx="11636329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6596" y="2337539"/>
            <a:ext cx="11636329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6596" y="3089895"/>
            <a:ext cx="11636329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353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11010900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276872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712132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3460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452687"/>
            <a:ext cx="11506200" cy="1952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348880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012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1</Words>
  <Application>Microsoft Office PowerPoint</Application>
  <PresentationFormat>宽屏</PresentationFormat>
  <Paragraphs>1</Paragraphs>
  <Slides>71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71</vt:i4>
      </vt:variant>
    </vt:vector>
  </HeadingPairs>
  <TitlesOfParts>
    <vt:vector size="7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2026-01-04T11:45:57Z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