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2909887"/>
            <a:ext cx="977265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95345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34076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5390" y="6040089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61" y="767537"/>
            <a:ext cx="9740975" cy="432634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222435"/>
            <a:ext cx="10945216" cy="15967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76753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334869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422108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400175"/>
            <a:ext cx="113252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909762"/>
            <a:ext cx="1110615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93279"/>
            <a:ext cx="118014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7325"/>
            <a:ext cx="117348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1462"/>
            <a:ext cx="118300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83532"/>
            <a:ext cx="11305256" cy="552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47378"/>
            <a:ext cx="11553825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44737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744" y="2512249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618" y="364502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618" y="56127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508720"/>
            <a:ext cx="11725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645023"/>
            <a:ext cx="936104" cy="582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1756" y="4929813"/>
            <a:ext cx="1028260" cy="582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19237"/>
            <a:ext cx="116014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52736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599229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42045"/>
            <a:ext cx="114585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47587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48287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347829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58489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262062"/>
            <a:ext cx="116586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124744"/>
            <a:ext cx="1872208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2925" y="2340086"/>
            <a:ext cx="1341107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53426" y="4886517"/>
            <a:ext cx="1341107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85875"/>
            <a:ext cx="116776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67618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6387"/>
            <a:ext cx="11620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99894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86025"/>
            <a:ext cx="1169670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1019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00225"/>
            <a:ext cx="116300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3087047"/>
            <a:ext cx="23762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2580" y="4437111"/>
            <a:ext cx="2691451" cy="5376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97" y="1254968"/>
            <a:ext cx="11991975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2276872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8015" y="2276872"/>
            <a:ext cx="165618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9650" y="5112670"/>
            <a:ext cx="456855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24322"/>
            <a:ext cx="115824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058" y="3281994"/>
            <a:ext cx="165702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3215" y="5029771"/>
            <a:ext cx="429483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