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2986087"/>
            <a:ext cx="98774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52482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72829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63215" y="4737713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28498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9626" y="4210959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91249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87439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176462"/>
            <a:ext cx="11582400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4229"/>
            <a:ext cx="116681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40768"/>
            <a:ext cx="1165860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37" y="2200622"/>
            <a:ext cx="118205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86805"/>
            <a:ext cx="1168717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65287"/>
            <a:ext cx="118205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76387"/>
            <a:ext cx="117538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33562"/>
            <a:ext cx="1163002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288" y="422108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428" y="1083518"/>
            <a:ext cx="9563100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11612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037523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966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22235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6934" y="347095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1658" y="5373216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490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89487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396484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636912"/>
            <a:ext cx="94107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63691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70223"/>
            <a:ext cx="115252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283247"/>
            <a:ext cx="1152128" cy="56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4161" y="2811105"/>
            <a:ext cx="1382507" cy="56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0119" y="4257941"/>
            <a:ext cx="1382507" cy="56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269" y="4963997"/>
            <a:ext cx="1076999" cy="5641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671637"/>
            <a:ext cx="1110615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25922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183" y="4327931"/>
            <a:ext cx="165685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38350"/>
            <a:ext cx="116300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061500"/>
            <a:ext cx="1584176" cy="444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415" y="2779131"/>
            <a:ext cx="1051619" cy="444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7134" y="4214391"/>
            <a:ext cx="1051619" cy="444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70620"/>
            <a:ext cx="115347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04864"/>
            <a:ext cx="6816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59102"/>
            <a:ext cx="6816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052236"/>
            <a:ext cx="6816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19262"/>
            <a:ext cx="115919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719262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906877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71587"/>
            <a:ext cx="1171575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35571"/>
            <a:ext cx="117062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82562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