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11" y="2276872"/>
            <a:ext cx="11922745" cy="13571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75" y="3991719"/>
            <a:ext cx="1198245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65551"/>
            <a:ext cx="10447337" cy="607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85900"/>
            <a:ext cx="117348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95003"/>
            <a:ext cx="116871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348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56792"/>
            <a:ext cx="11734800" cy="2638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355951"/>
            <a:ext cx="10648950" cy="65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420888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14500"/>
            <a:ext cx="107823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605087"/>
            <a:ext cx="11658600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70806"/>
            <a:ext cx="117443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762125"/>
            <a:ext cx="1082992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97260"/>
            <a:ext cx="115824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322267"/>
            <a:ext cx="825623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3901000"/>
            <a:ext cx="1499148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61811" y="5000595"/>
            <a:ext cx="1205997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84019" y="5556180"/>
            <a:ext cx="1771821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10937" y="6111764"/>
            <a:ext cx="1481008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90637"/>
            <a:ext cx="116776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12776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95437"/>
            <a:ext cx="117443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724025"/>
            <a:ext cx="107918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68760"/>
            <a:ext cx="11763375" cy="3190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524" y="4426793"/>
            <a:ext cx="9886950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152650"/>
            <a:ext cx="118681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159549"/>
            <a:ext cx="756084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3062374"/>
            <a:ext cx="756084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25094" y="3965199"/>
            <a:ext cx="756084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14053"/>
            <a:ext cx="116681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988840"/>
            <a:ext cx="1224136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5170" y="2532850"/>
            <a:ext cx="1224136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19408" y="3100009"/>
            <a:ext cx="1608440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8193" y="3632445"/>
            <a:ext cx="1405999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43500" y="4199604"/>
            <a:ext cx="1500372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3190" y="5322349"/>
            <a:ext cx="2018673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919412"/>
            <a:ext cx="11610975" cy="101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720495"/>
            <a:ext cx="201622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00187"/>
            <a:ext cx="116014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68160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260038"/>
            <a:ext cx="68160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338387"/>
            <a:ext cx="11610975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75361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339183"/>
            <a:ext cx="75361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04975"/>
            <a:ext cx="116205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4149080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57325"/>
            <a:ext cx="116871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219325"/>
            <a:ext cx="1168717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