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087" y="3019425"/>
            <a:ext cx="62198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0200"/>
            <a:ext cx="117252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2996952"/>
            <a:ext cx="424847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1604" y="3760882"/>
            <a:ext cx="258415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4530" y="3760882"/>
            <a:ext cx="258415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7430" y="4513236"/>
            <a:ext cx="520860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324100"/>
            <a:ext cx="1167765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996952"/>
            <a:ext cx="496855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2996952"/>
            <a:ext cx="226140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8127"/>
            <a:ext cx="1145857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1459"/>
            <a:ext cx="11449272" cy="5571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1757"/>
            <a:ext cx="11017224" cy="5571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04925"/>
            <a:ext cx="116300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365845"/>
            <a:ext cx="118395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59" y="3501008"/>
            <a:ext cx="988022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65" y="4531155"/>
            <a:ext cx="1194052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65" y="5584450"/>
            <a:ext cx="1194052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56320"/>
            <a:ext cx="119157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142" y="1391045"/>
            <a:ext cx="1192771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421192"/>
            <a:ext cx="1194052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336" y="3474487"/>
            <a:ext cx="1194052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336" y="4504635"/>
            <a:ext cx="1194052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336" y="5557930"/>
            <a:ext cx="1194052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023" y="1285722"/>
            <a:ext cx="10811569" cy="55276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142" y="1289352"/>
            <a:ext cx="1192771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36" y="2250049"/>
            <a:ext cx="1194052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047" y="3194337"/>
            <a:ext cx="1194052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4113573"/>
            <a:ext cx="1194052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2053555"/>
            <a:ext cx="98774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66484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37" y="1358933"/>
            <a:ext cx="10407223" cy="5454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282402"/>
            <a:ext cx="110775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3" y="1248012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3" y="3493501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3" y="5785288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04950"/>
            <a:ext cx="115919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88926"/>
            <a:ext cx="110299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7" y="3501008"/>
            <a:ext cx="1105852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2408927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4596542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371600"/>
            <a:ext cx="111918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348880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58279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538287"/>
            <a:ext cx="101536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776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4524921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5659240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23975"/>
            <a:ext cx="117919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595437"/>
            <a:ext cx="1028700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343150"/>
            <a:ext cx="1183957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95189"/>
            <a:ext cx="118681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626"/>
            <a:ext cx="8712968" cy="65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7337"/>
            <a:ext cx="113252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3054827"/>
            <a:ext cx="417646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5165" y="3830331"/>
            <a:ext cx="4176464" cy="534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4922" y="4640559"/>
            <a:ext cx="6377662" cy="534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38337"/>
            <a:ext cx="117062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391717"/>
            <a:ext cx="655272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1521" y="4120921"/>
            <a:ext cx="416066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