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2986087"/>
            <a:ext cx="60674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752600"/>
            <a:ext cx="117157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01008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9640" y="4345959"/>
            <a:ext cx="57269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6521" y="961707"/>
            <a:ext cx="10424095" cy="585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967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7157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33194" y="2251164"/>
            <a:ext cx="621791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323" y="3188714"/>
            <a:ext cx="11854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323" y="4114689"/>
            <a:ext cx="11854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6323" y="4959641"/>
            <a:ext cx="11854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323" y="5943489"/>
            <a:ext cx="118547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441160" cy="4736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863" y="6093296"/>
            <a:ext cx="10398716" cy="7045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292" y="1268760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292" y="2090563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292" y="2923940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292" y="3722593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5292" y="4532821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5292" y="5366198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5292" y="6014380"/>
            <a:ext cx="108693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299" y="2204864"/>
            <a:ext cx="967740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400522"/>
            <a:ext cx="111252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142623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3266609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515328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66770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556792"/>
            <a:ext cx="1124902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61281"/>
            <a:ext cx="108013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690687"/>
            <a:ext cx="112395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444256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747837"/>
            <a:ext cx="1110615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50100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403833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62075"/>
            <a:ext cx="115538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00894"/>
            <a:ext cx="1107757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34888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480" y="406193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578656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738312"/>
            <a:ext cx="111442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443098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9077"/>
            <a:ext cx="117157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581275"/>
            <a:ext cx="103917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213" y="1250980"/>
            <a:ext cx="10844411" cy="556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1766887"/>
            <a:ext cx="97345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3573016"/>
            <a:ext cx="56886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5350" y="4417968"/>
            <a:ext cx="52832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28850"/>
            <a:ext cx="117633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2228850"/>
            <a:ext cx="49685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8065" y="3120101"/>
            <a:ext cx="53696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551" y="3965053"/>
            <a:ext cx="53696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85937"/>
            <a:ext cx="1162050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49866"/>
            <a:ext cx="90010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