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2952750"/>
            <a:ext cx="98869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24" y="1268760"/>
            <a:ext cx="11266300" cy="48467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6136666"/>
            <a:ext cx="3182364" cy="6767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21297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9572"/>
            <a:ext cx="115443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2623"/>
            <a:ext cx="115538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08137"/>
            <a:ext cx="117633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3512"/>
            <a:ext cx="11763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433512"/>
            <a:ext cx="119062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8720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71600"/>
            <a:ext cx="1183005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347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41277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40819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3094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64211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44404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250892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431" y="463866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3181"/>
            <a:ext cx="1165860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645024"/>
            <a:ext cx="936104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63734" y="4293096"/>
            <a:ext cx="936104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7207" y="4999262"/>
            <a:ext cx="936104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3959"/>
            <a:ext cx="10009112" cy="58974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98072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93684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08974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62175"/>
            <a:ext cx="116586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62174"/>
            <a:ext cx="720080" cy="464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8316" y="2833505"/>
            <a:ext cx="1127644" cy="464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94858" y="3481687"/>
            <a:ext cx="1127644" cy="4642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9077"/>
            <a:ext cx="1161097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88840"/>
            <a:ext cx="158417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1598" y="2625448"/>
            <a:ext cx="158417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3331504"/>
            <a:ext cx="1708828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8946" y="3968112"/>
            <a:ext cx="234733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30992" y="5333925"/>
            <a:ext cx="2347333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14797"/>
            <a:ext cx="116300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5718" y="399126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1452"/>
            <a:ext cx="116014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94827" y="455842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13656"/>
            <a:ext cx="11610975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8411"/>
            <a:ext cx="117443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6968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7020" y="348785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1347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4928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2017" y="469208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