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12" y="2938462"/>
            <a:ext cx="60483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985962"/>
            <a:ext cx="111537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6776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9969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4525"/>
            <a:ext cx="1167765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566862"/>
            <a:ext cx="118300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4805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928812"/>
            <a:ext cx="11287125" cy="30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252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690" y="450912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690" y="524077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909762"/>
            <a:ext cx="117633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690" y="3391717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690" y="412337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43050"/>
            <a:ext cx="117443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690" y="3789040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690" y="4520695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107" y="1274451"/>
            <a:ext cx="11016501" cy="55389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657475"/>
            <a:ext cx="11772900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839575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06896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899" y="2060848"/>
            <a:ext cx="11134725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1191047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