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28" y="3024188"/>
            <a:ext cx="12148864" cy="79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74018"/>
            <a:ext cx="1168717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97471"/>
            <a:ext cx="116776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57350"/>
            <a:ext cx="1170622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90997"/>
            <a:ext cx="1168717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33847"/>
            <a:ext cx="117443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198843"/>
            <a:ext cx="1112874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159542"/>
            <a:ext cx="1112874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108666"/>
            <a:ext cx="1112874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85975"/>
            <a:ext cx="1171575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979356"/>
            <a:ext cx="727280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105025"/>
            <a:ext cx="1175385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1" y="3008527"/>
            <a:ext cx="1134953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1" y="3969225"/>
            <a:ext cx="1134953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941168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20713"/>
            <a:ext cx="1170622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402197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86805"/>
            <a:ext cx="117538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21088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95437"/>
            <a:ext cx="117729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564904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643062"/>
            <a:ext cx="1176337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564904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0474"/>
            <a:ext cx="10999018" cy="555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687041"/>
            <a:ext cx="118205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157412"/>
            <a:ext cx="1173480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2026-01-04T12:02:34Z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