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3105150"/>
            <a:ext cx="113633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693"/>
            <a:ext cx="117729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491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671637"/>
            <a:ext cx="1183957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647825"/>
            <a:ext cx="118586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11257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10565"/>
            <a:ext cx="11257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85912"/>
            <a:ext cx="117919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73016"/>
            <a:ext cx="11257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10565"/>
            <a:ext cx="11257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1628775"/>
            <a:ext cx="119443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96166"/>
            <a:ext cx="11257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4533715"/>
            <a:ext cx="112579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7735"/>
            <a:ext cx="117252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1349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04975"/>
            <a:ext cx="116967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657350"/>
            <a:ext cx="117824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47887"/>
            <a:ext cx="116776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90662"/>
            <a:ext cx="116586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82099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70806"/>
            <a:ext cx="116776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7008"/>
            <a:ext cx="11465818" cy="555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87175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744" y="3501008"/>
            <a:ext cx="1164907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