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6" r:id="rId14"/>
    <p:sldId id="335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3109912"/>
            <a:ext cx="105251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605087"/>
            <a:ext cx="11782425" cy="164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639812"/>
            <a:ext cx="295232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175693"/>
            <a:ext cx="453650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22141" y="5942043"/>
            <a:ext cx="453650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8367" y="5942043"/>
            <a:ext cx="1642601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97546"/>
            <a:ext cx="11668125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469754"/>
            <a:ext cx="10715625" cy="895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3469754"/>
            <a:ext cx="338437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2063" y="3583482"/>
            <a:ext cx="2045155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84784"/>
            <a:ext cx="1171575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998" y="3329905"/>
            <a:ext cx="10915650" cy="2619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3329905"/>
            <a:ext cx="100811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14148" y="3329905"/>
            <a:ext cx="2205987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62605" y="5135556"/>
            <a:ext cx="148512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32184" y="5135556"/>
            <a:ext cx="2731967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362" y="2071836"/>
            <a:ext cx="11725275" cy="438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4192" y="3943783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43706" y="4846608"/>
            <a:ext cx="127277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47825"/>
            <a:ext cx="117157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564904"/>
            <a:ext cx="136815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79680" y="3537178"/>
            <a:ext cx="136815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81150"/>
            <a:ext cx="1172527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602184"/>
            <a:ext cx="122413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41126" y="3407834"/>
            <a:ext cx="305081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85925"/>
            <a:ext cx="116776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521600"/>
            <a:ext cx="784887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12196" y="4459149"/>
            <a:ext cx="229557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47825"/>
            <a:ext cx="1176337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3524158"/>
            <a:ext cx="619268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359743"/>
            <a:ext cx="1189672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253722"/>
            <a:ext cx="388843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97504" y="3202846"/>
            <a:ext cx="277436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36662" y="5066370"/>
            <a:ext cx="4187929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04542"/>
            <a:ext cx="10297144" cy="6082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402035"/>
            <a:ext cx="11258550" cy="526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09737"/>
            <a:ext cx="1174432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3573016"/>
            <a:ext cx="410445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63955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225" y="3212976"/>
            <a:ext cx="1168717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93304"/>
            <a:ext cx="117252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586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090737"/>
            <a:ext cx="1172527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89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28775"/>
            <a:ext cx="116109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15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076450"/>
            <a:ext cx="118014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028214"/>
            <a:ext cx="856895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77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24012"/>
            <a:ext cx="11772900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545192"/>
            <a:ext cx="1094521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482741"/>
            <a:ext cx="1094521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666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83196"/>
            <a:ext cx="117729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429000"/>
            <a:ext cx="1094521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366549"/>
            <a:ext cx="1094521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338822"/>
            <a:ext cx="1094521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110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37" y="2143844"/>
            <a:ext cx="11668125" cy="438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861048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66875"/>
            <a:ext cx="116395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162175"/>
            <a:ext cx="1151572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76400"/>
            <a:ext cx="116586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703888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57350"/>
            <a:ext cx="117252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281" y="1412776"/>
            <a:ext cx="1176337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174584"/>
            <a:ext cx="360040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56661" y="5929358"/>
            <a:ext cx="2639139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14487"/>
            <a:ext cx="117062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586662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32045" y="1644537"/>
            <a:ext cx="2892347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66232" y="4422461"/>
            <a:ext cx="2892347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2026-01-04T13:18:12Z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