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6"/>
  </p:notesMasterIdLst>
  <p:handoutMasterIdLst>
    <p:handoutMasterId r:id="rId7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61" r:id="rId40"/>
    <p:sldId id="362" r:id="rId41"/>
    <p:sldId id="363" r:id="rId42"/>
    <p:sldId id="364" r:id="rId43"/>
    <p:sldId id="365" r:id="rId44"/>
    <p:sldId id="366" r:id="rId45"/>
    <p:sldId id="367" r:id="rId46"/>
    <p:sldId id="368" r:id="rId47"/>
    <p:sldId id="369" r:id="rId48"/>
    <p:sldId id="370" r:id="rId49"/>
    <p:sldId id="371" r:id="rId50"/>
    <p:sldId id="372" r:id="rId51"/>
    <p:sldId id="373" r:id="rId52"/>
    <p:sldId id="374" r:id="rId53"/>
    <p:sldId id="375" r:id="rId54"/>
    <p:sldId id="376" r:id="rId55"/>
    <p:sldId id="377" r:id="rId56"/>
    <p:sldId id="378" r:id="rId57"/>
    <p:sldId id="379" r:id="rId58"/>
    <p:sldId id="380" r:id="rId59"/>
    <p:sldId id="381" r:id="rId60"/>
    <p:sldId id="382" r:id="rId61"/>
    <p:sldId id="383" r:id="rId62"/>
    <p:sldId id="384" r:id="rId63"/>
    <p:sldId id="385" r:id="rId64"/>
    <p:sldId id="386" r:id="rId65"/>
    <p:sldId id="387" r:id="rId66"/>
    <p:sldId id="388" r:id="rId67"/>
    <p:sldId id="389" r:id="rId68"/>
    <p:sldId id="390" r:id="rId69"/>
    <p:sldId id="391" r:id="rId70"/>
    <p:sldId id="392" r:id="rId71"/>
    <p:sldId id="393" r:id="rId72"/>
    <p:sldId id="394" r:id="rId73"/>
    <p:sldId id="395" r:id="rId74"/>
    <p:sldId id="396" r:id="rId75"/>
  </p:sldIdLst>
  <p:sldSz cx="12192000" cy="6858000"/>
  <p:notesSz cx="6858000" cy="9144000"/>
  <p:custDataLst>
    <p:tags r:id="rId7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ags" Target="tags/tag1.xml"/><Relationship Id="rId8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574254"/>
            <a:ext cx="11153775" cy="459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2060848"/>
            <a:ext cx="7877175" cy="269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051163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2667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134725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4437112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472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319212"/>
            <a:ext cx="10848975" cy="4219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1319212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3448954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373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681162"/>
            <a:ext cx="11163300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681162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174296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3756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2409825"/>
            <a:ext cx="11201400" cy="2038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182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01400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1904" y="2348880"/>
            <a:ext cx="1296144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95296" y="3170683"/>
            <a:ext cx="1428695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23964" y="4553205"/>
            <a:ext cx="1739988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33919" y="5301208"/>
            <a:ext cx="1739988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382374" y="6030413"/>
            <a:ext cx="1865753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4286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440904"/>
            <a:ext cx="11172825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4149080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8894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1428750"/>
            <a:ext cx="10629900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1484784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2711701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521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743075"/>
            <a:ext cx="11144250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1743075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569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862" y="1781175"/>
            <a:ext cx="10582275" cy="329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1826147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770694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229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590675"/>
            <a:ext cx="11163300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3068960"/>
            <a:ext cx="2016224" cy="23762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15700" cy="3381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5013176"/>
            <a:ext cx="9020175" cy="1228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1356792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076843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666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2062162"/>
            <a:ext cx="11182350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062162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8593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728787"/>
            <a:ext cx="11172825" cy="3400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728787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29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74589"/>
            <a:ext cx="10235580" cy="5548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656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428750"/>
            <a:ext cx="11201400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892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29975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284984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118361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4778118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5445224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7157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556792"/>
            <a:ext cx="10963275" cy="2000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3573016"/>
            <a:ext cx="10953750" cy="1971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3432" y="1540818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2246874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2964504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3432" y="3705284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83432" y="4353466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83432" y="5013223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7772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790700"/>
            <a:ext cx="11229975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666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512912"/>
            <a:ext cx="1123950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0110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59743"/>
            <a:ext cx="11182350" cy="538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5373216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6113996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8067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976437"/>
            <a:ext cx="10810875" cy="2905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1966752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7080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728787"/>
            <a:ext cx="10877550" cy="3400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1710087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2369844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3064325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3839829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3432" y="4499586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9932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062" y="2119312"/>
            <a:ext cx="10429875" cy="2619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092932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3493468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4222673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1834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340768"/>
            <a:ext cx="11210925" cy="2695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0537" y="4036343"/>
            <a:ext cx="6505575" cy="2714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63552" y="4653136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45244" y="6042098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0997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163300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3356992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77944" y="4815402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3744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2076450"/>
            <a:ext cx="11229975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3356992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1132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268760"/>
            <a:ext cx="7439025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1897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943100"/>
            <a:ext cx="11277600" cy="297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7519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951468" cy="5577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4017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581150"/>
            <a:ext cx="11220450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2340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238250"/>
            <a:ext cx="11239500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5861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647825"/>
            <a:ext cx="11020425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1647825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9385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557337"/>
            <a:ext cx="11258550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3534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543050"/>
            <a:ext cx="11239500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0956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333500"/>
            <a:ext cx="11258550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333500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146148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7925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2290762"/>
            <a:ext cx="11239500" cy="2276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290762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3931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2085975"/>
            <a:ext cx="11287125" cy="268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7081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46281"/>
            <a:ext cx="11181209" cy="5567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1471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638300"/>
            <a:ext cx="11249025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151435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1444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943100"/>
            <a:ext cx="10925175" cy="2971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060848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9409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0675" y="1685925"/>
            <a:ext cx="9010650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1685925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4346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325225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4904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681162"/>
            <a:ext cx="10829925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1681162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3139572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7292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340768"/>
            <a:ext cx="11277600" cy="3514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2066" y="4941168"/>
            <a:ext cx="11258550" cy="134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0645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163300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412776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352746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575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58491"/>
            <a:ext cx="9533384" cy="555488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1258491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3388233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0773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314450"/>
            <a:ext cx="11344275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338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2052637"/>
            <a:ext cx="11344275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0785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249025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5085184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3727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3937" y="2347912"/>
            <a:ext cx="10144125" cy="2162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347912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4586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681162"/>
            <a:ext cx="11087100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1681162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9105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229975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1015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391900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7153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2457450"/>
            <a:ext cx="10906125" cy="1943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445205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8971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2028825"/>
            <a:ext cx="11182350" cy="280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429000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9451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844824"/>
            <a:ext cx="7829550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1844824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3442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640" y="1268760"/>
            <a:ext cx="7848600" cy="2057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3429000"/>
            <a:ext cx="10077450" cy="3333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1424" y="1340768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4801599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56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747837"/>
            <a:ext cx="11277600" cy="33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258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771650"/>
            <a:ext cx="11315700" cy="331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3867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693"/>
            <a:ext cx="11296650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476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381125"/>
            <a:ext cx="11344275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4818087"/>
            <a:ext cx="8136904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3473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371600"/>
            <a:ext cx="11287125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011990"/>
            <a:ext cx="10873208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400952"/>
            <a:ext cx="10873208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083858"/>
            <a:ext cx="10873208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4778339"/>
            <a:ext cx="10873208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056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315700" cy="542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3647945"/>
            <a:ext cx="936104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43424" y="4863288"/>
            <a:ext cx="1472655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30775" y="6043905"/>
            <a:ext cx="1332977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9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2266950"/>
            <a:ext cx="11306175" cy="2324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2132856"/>
            <a:ext cx="136815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85921" y="3371347"/>
            <a:ext cx="1065863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9431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09687"/>
            <a:ext cx="11220450" cy="4238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5733256"/>
            <a:ext cx="8134350" cy="542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3432" y="4964243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0218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2238375"/>
            <a:ext cx="11258550" cy="238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5715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0140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376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2181225"/>
            <a:ext cx="10458450" cy="249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961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633537"/>
            <a:ext cx="11287125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2780928"/>
            <a:ext cx="7776864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4184" y="3382813"/>
            <a:ext cx="11434464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4184" y="3984697"/>
            <a:ext cx="11434464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4184" y="4575006"/>
            <a:ext cx="11434464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9231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681162"/>
            <a:ext cx="11239500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184" y="1556792"/>
            <a:ext cx="11434464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4184" y="2158676"/>
            <a:ext cx="11434464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4184" y="2748985"/>
            <a:ext cx="11434464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929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4887" y="2757487"/>
            <a:ext cx="10182225" cy="134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757487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3460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12776"/>
            <a:ext cx="10010775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204864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4890191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012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0</Words>
  <Application>Microsoft Office PowerPoint</Application>
  <PresentationFormat>宽屏</PresentationFormat>
  <Paragraphs>0</Paragraphs>
  <Slides>74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74</vt:i4>
      </vt:variant>
    </vt:vector>
  </HeadingPairs>
  <TitlesOfParts>
    <vt:vector size="7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2026-01-04T11:51:25Z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