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0187"/>
            <a:ext cx="115919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99726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288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312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19237"/>
            <a:ext cx="108204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480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115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5229200"/>
            <a:ext cx="86409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90650"/>
            <a:ext cx="116586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533643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6726" y="2830006"/>
            <a:ext cx="28336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1044" y="4114798"/>
            <a:ext cx="1555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86000"/>
            <a:ext cx="11620500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068960"/>
            <a:ext cx="14761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44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0550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415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6479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406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85937"/>
            <a:ext cx="115824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996952"/>
            <a:ext cx="194421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1212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76412"/>
            <a:ext cx="115728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64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4313"/>
            <a:ext cx="11221219" cy="556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66850"/>
            <a:ext cx="116776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1571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58772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05025"/>
            <a:ext cx="110013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759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7125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9966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9414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23987"/>
            <a:ext cx="106013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8184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897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1147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81137"/>
            <a:ext cx="111252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11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4089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78907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604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18961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5634"/>
            <a:ext cx="11148442" cy="5583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980728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2944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1765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781175"/>
            <a:ext cx="108680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984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4660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1063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78927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5069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79" y="6111912"/>
            <a:ext cx="8334375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40770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1055" y="53502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99726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5693" y="1988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1552" y="33546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3679" y="53339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08697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47875"/>
            <a:ext cx="11563350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47925"/>
            <a:ext cx="11715750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6205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24025"/>
            <a:ext cx="116300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90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95074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043112"/>
            <a:ext cx="1153477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4550"/>
            <a:ext cx="115538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1145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47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05012"/>
            <a:ext cx="115728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4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0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54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33562"/>
            <a:ext cx="1176337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347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3695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63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2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62212"/>
            <a:ext cx="115824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5631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8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7437"/>
            <a:ext cx="11370568" cy="554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133600"/>
            <a:ext cx="10382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1837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4859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6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44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900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2704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73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6394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5816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7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9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19275"/>
            <a:ext cx="116967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0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5382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65341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1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800225"/>
            <a:ext cx="98012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916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70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43112"/>
            <a:ext cx="1163955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43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08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11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31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72514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0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51572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365104"/>
            <a:ext cx="4276725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72963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833562"/>
            <a:ext cx="95059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16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9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57400"/>
            <a:ext cx="116776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547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9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95462"/>
            <a:ext cx="116871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429905"/>
            <a:ext cx="72728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388254"/>
            <a:ext cx="72728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5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4987"/>
            <a:ext cx="117538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068960"/>
            <a:ext cx="1134953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3728717"/>
            <a:ext cx="1134953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1" y="4376899"/>
            <a:ext cx="1134953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8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03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363044"/>
            <a:ext cx="11649075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4005064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9364" y="5322143"/>
            <a:ext cx="17246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950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490787"/>
            <a:ext cx="10477500" cy="187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5661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04987"/>
            <a:ext cx="116490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735533"/>
            <a:ext cx="151216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3533" y="3066621"/>
            <a:ext cx="12648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4196" y="4374560"/>
            <a:ext cx="12648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9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43087"/>
            <a:ext cx="116586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4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2062162"/>
            <a:ext cx="9534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5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81128"/>
            <a:ext cx="892899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748" y="5229310"/>
            <a:ext cx="118262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039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95425"/>
            <a:ext cx="116395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96428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044611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704368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340976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3989158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4660490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29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454303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102486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2762243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3398851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047033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4718365"/>
            <a:ext cx="1188132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5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138362"/>
            <a:ext cx="10629900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809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2" y="1495425"/>
            <a:ext cx="100107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4954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283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