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7" r:id="rId15"/>
    <p:sldId id="338" r:id="rId16"/>
    <p:sldId id="336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3105150"/>
            <a:ext cx="104203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590800"/>
            <a:ext cx="11534775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708920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3262" y="3519148"/>
            <a:ext cx="16561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24025"/>
            <a:ext cx="1176337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4385696"/>
            <a:ext cx="37444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771650"/>
            <a:ext cx="116776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498450"/>
            <a:ext cx="45365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762125"/>
            <a:ext cx="117633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3570458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90687"/>
            <a:ext cx="117729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3515477"/>
            <a:ext cx="54726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747837"/>
            <a:ext cx="116967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501008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5209" y="3501008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69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836" y="2276872"/>
            <a:ext cx="11744325" cy="3276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15680" y="4077072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68760"/>
            <a:ext cx="11753850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75" y="4815036"/>
            <a:ext cx="11706225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8" y="1378388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7056" y="3079866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26960" y="4827643"/>
            <a:ext cx="16250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5157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464843"/>
            <a:ext cx="41044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3060" y="4286646"/>
            <a:ext cx="13645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83957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5066" y="2190731"/>
            <a:ext cx="34412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6413" y="4887632"/>
            <a:ext cx="258372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488" y="4887632"/>
            <a:ext cx="10795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9050" y="5778883"/>
            <a:ext cx="23327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3952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538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311597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62966" y="4973774"/>
            <a:ext cx="480138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33500"/>
            <a:ext cx="1176337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3140968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4415" y="4043794"/>
            <a:ext cx="43924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69" y="3121124"/>
            <a:ext cx="11553825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89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77652"/>
            <a:ext cx="118586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5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335360"/>
            <a:ext cx="11753850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085184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988010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77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82402"/>
            <a:ext cx="118014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5595" y="2204864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939721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5842547"/>
            <a:ext cx="11017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66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268760"/>
            <a:ext cx="1143952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46436"/>
            <a:ext cx="11109125" cy="48669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45091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81162"/>
            <a:ext cx="11677650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300162"/>
            <a:ext cx="116967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662112"/>
            <a:ext cx="1177290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538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37797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140968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9988" y="4842447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66837"/>
            <a:ext cx="117443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1346581"/>
            <a:ext cx="24482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7149" y="3974034"/>
            <a:ext cx="18125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2026-01-05T00:47:55Z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