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838587"/>
            <a:ext cx="11568807" cy="12303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7" y="3601963"/>
            <a:ext cx="119348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9552"/>
            <a:ext cx="1178242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43062"/>
            <a:ext cx="118014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00522"/>
            <a:ext cx="116776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74998"/>
            <a:ext cx="11763375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95400"/>
            <a:ext cx="1174432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90650"/>
            <a:ext cx="117824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076450"/>
            <a:ext cx="117633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90687"/>
            <a:ext cx="116776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85293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66850"/>
            <a:ext cx="117348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110197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3464680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59160"/>
            <a:ext cx="1163955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668174"/>
            <a:ext cx="86409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8281" y="4293207"/>
            <a:ext cx="864096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0230" y="4906665"/>
            <a:ext cx="1399985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58538" y="5508548"/>
            <a:ext cx="1709270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4527" y="6098857"/>
            <a:ext cx="1317177" cy="4215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420888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847850"/>
            <a:ext cx="10858500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09787"/>
            <a:ext cx="1169670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204864"/>
            <a:ext cx="63436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4018"/>
            <a:ext cx="116776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57412"/>
            <a:ext cx="1166812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192137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1015" y="2192137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592" y="3025514"/>
            <a:ext cx="3240360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1014" y="3025514"/>
            <a:ext cx="364960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26822" y="3847317"/>
            <a:ext cx="364960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57375"/>
            <a:ext cx="1136332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3573016"/>
            <a:ext cx="1296144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2833" y="4221198"/>
            <a:ext cx="679231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000250"/>
            <a:ext cx="1154430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850" y="4581128"/>
            <a:ext cx="26037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000250"/>
            <a:ext cx="1296144" cy="482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6968" y="2613708"/>
            <a:ext cx="1296144" cy="482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7910" y="3342914"/>
            <a:ext cx="1738210" cy="482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62075"/>
            <a:ext cx="116205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1196752"/>
            <a:ext cx="129614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2574233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36953" y="4368309"/>
            <a:ext cx="731655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24050"/>
            <a:ext cx="116205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403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673386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209800"/>
            <a:ext cx="116967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91394"/>
            <a:ext cx="864096" cy="6376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624012"/>
            <a:ext cx="1169670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128837"/>
            <a:ext cx="116014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2026-01-04T12:33:42Z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