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3" r:id="rId51"/>
    <p:sldId id="374" r:id="rId52"/>
    <p:sldId id="375" r:id="rId53"/>
    <p:sldId id="376" r:id="rId54"/>
    <p:sldId id="377" r:id="rId55"/>
    <p:sldId id="378" r:id="rId56"/>
    <p:sldId id="379" r:id="rId57"/>
    <p:sldId id="380" r:id="rId58"/>
    <p:sldId id="381" r:id="rId59"/>
    <p:sldId id="383" r:id="rId60"/>
    <p:sldId id="384" r:id="rId61"/>
    <p:sldId id="385" r:id="rId62"/>
    <p:sldId id="386" r:id="rId63"/>
    <p:sldId id="387" r:id="rId64"/>
    <p:sldId id="388" r:id="rId65"/>
    <p:sldId id="389" r:id="rId66"/>
    <p:sldId id="390" r:id="rId67"/>
    <p:sldId id="391" r:id="rId68"/>
    <p:sldId id="392" r:id="rId69"/>
    <p:sldId id="393" r:id="rId70"/>
    <p:sldId id="394" r:id="rId71"/>
    <p:sldId id="396" r:id="rId72"/>
    <p:sldId id="397" r:id="rId73"/>
  </p:sldIdLst>
  <p:sldSz cx="12192000" cy="6858000"/>
  <p:notesSz cx="6858000" cy="9144000"/>
  <p:custDataLst>
    <p:tags r:id="rId7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126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871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4450"/>
            <a:ext cx="116300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29309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362075"/>
            <a:ext cx="110204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39601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1418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95345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06998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91735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390775"/>
            <a:ext cx="1159192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467188"/>
            <a:ext cx="122413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2666" y="4006621"/>
            <a:ext cx="122413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4822" y="5441881"/>
            <a:ext cx="1411217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66937"/>
            <a:ext cx="115538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3020102"/>
            <a:ext cx="93610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90728" y="3876629"/>
            <a:ext cx="171338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436510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7471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1050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7312"/>
            <a:ext cx="11064627" cy="55460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2673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09153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44824"/>
            <a:ext cx="11553825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005064"/>
            <a:ext cx="7096125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84482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609725"/>
            <a:ext cx="115157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3068960"/>
            <a:ext cx="2016224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00162"/>
            <a:ext cx="115443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2898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21108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90687"/>
            <a:ext cx="115633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6906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024062"/>
            <a:ext cx="110775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716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810" y="5013176"/>
            <a:ext cx="11649075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62123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1571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506807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88987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08154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81075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52838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94049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56812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8973"/>
            <a:ext cx="11452101" cy="553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971675"/>
            <a:ext cx="112109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716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62112"/>
            <a:ext cx="113442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621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24028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313209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39307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467152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76350"/>
            <a:ext cx="108775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127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0146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69756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24857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01250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776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414908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22032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98884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3290" y="342410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2607" y="494038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74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738437"/>
            <a:ext cx="10706100" cy="138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73843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13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980728"/>
            <a:ext cx="74771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9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05000"/>
            <a:ext cx="115062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1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936" y="116632"/>
            <a:ext cx="571500" cy="38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635283"/>
            <a:ext cx="9744100" cy="6222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09737"/>
            <a:ext cx="112299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4112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5323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34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14550"/>
            <a:ext cx="116014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087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6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061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7632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625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53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7662"/>
            <a:ext cx="116967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1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432" y="1340768"/>
            <a:ext cx="107442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83" y="2852936"/>
            <a:ext cx="1167765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49411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86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04975"/>
            <a:ext cx="111347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049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1055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06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1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6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57312"/>
            <a:ext cx="116967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22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00200"/>
            <a:ext cx="116205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70080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12449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78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348880"/>
            <a:ext cx="8791575" cy="2009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45372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2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300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66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76362"/>
            <a:ext cx="105060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3763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54082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2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76362"/>
            <a:ext cx="116205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81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6594"/>
            <a:ext cx="115062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462152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2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62200"/>
            <a:ext cx="1157287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3622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93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572875" cy="2714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2" y="4653136"/>
            <a:ext cx="44100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5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1600"/>
            <a:ext cx="116776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76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6026"/>
            <a:ext cx="117157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95412"/>
            <a:ext cx="1160145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954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15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28875"/>
            <a:ext cx="1156335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288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46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681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127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106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268760"/>
            <a:ext cx="10585176" cy="44032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5726507"/>
            <a:ext cx="5482535" cy="111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58112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81125"/>
            <a:ext cx="115919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8862" y="5493593"/>
            <a:ext cx="9563100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138679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06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7787"/>
            <a:ext cx="1176337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0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6776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8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2550"/>
            <a:ext cx="117729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7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95412"/>
            <a:ext cx="116681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87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88054"/>
            <a:ext cx="1116124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284984"/>
            <a:ext cx="1116124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5389127"/>
            <a:ext cx="1116124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6086057"/>
            <a:ext cx="1116124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16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988840"/>
            <a:ext cx="1165860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577" y="2708920"/>
            <a:ext cx="11001375" cy="2047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760" y="3377927"/>
            <a:ext cx="1116124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760" y="4074857"/>
            <a:ext cx="1116124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04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5633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4293096"/>
            <a:ext cx="86409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2664" y="4999151"/>
            <a:ext cx="249735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73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95500"/>
            <a:ext cx="117062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009775"/>
            <a:ext cx="136815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7350" y="2681106"/>
            <a:ext cx="109837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4832" y="3398736"/>
            <a:ext cx="126687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01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09825"/>
            <a:ext cx="1166812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12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724150"/>
            <a:ext cx="10258425" cy="140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7241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62087"/>
            <a:ext cx="104775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0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395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79" y="3501008"/>
            <a:ext cx="334263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12" y="4264937"/>
            <a:ext cx="1197535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12" y="4947843"/>
            <a:ext cx="1197535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12" y="5653900"/>
            <a:ext cx="1197535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613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328" y="1363918"/>
            <a:ext cx="1209008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28" y="2069974"/>
            <a:ext cx="1209008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28" y="2787605"/>
            <a:ext cx="1209008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328" y="3458936"/>
            <a:ext cx="1209008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28" y="4176566"/>
            <a:ext cx="1209008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28" y="4882622"/>
            <a:ext cx="1209008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28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666875"/>
            <a:ext cx="105632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2088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85614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038350"/>
            <a:ext cx="103155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0383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72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2026-01-04T11:19:52Z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