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2919412"/>
            <a:ext cx="991552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6119"/>
            <a:ext cx="117062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29611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45406" y="489584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601325" cy="566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17728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38287"/>
            <a:ext cx="104775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491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252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743075"/>
            <a:ext cx="117062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44408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214562"/>
            <a:ext cx="10534650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86902" y="3645024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71155" y="4258483"/>
            <a:ext cx="144016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58638" y="4802493"/>
            <a:ext cx="10531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45180" y="5415951"/>
            <a:ext cx="105318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0027"/>
            <a:ext cx="118110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38762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785937"/>
            <a:ext cx="107823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296888"/>
            <a:ext cx="117824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624012"/>
            <a:ext cx="116300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624012"/>
            <a:ext cx="1224136" cy="436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8374" y="2156448"/>
            <a:ext cx="1224136" cy="436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3007" y="2758332"/>
            <a:ext cx="663553" cy="436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4691304"/>
            <a:ext cx="1023140" cy="436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714500"/>
            <a:ext cx="1150620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204864"/>
            <a:ext cx="24482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3199" y="2795174"/>
            <a:ext cx="20148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08329" y="3385483"/>
            <a:ext cx="14235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62030" y="3964219"/>
            <a:ext cx="17579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43053" y="4554527"/>
            <a:ext cx="17579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9361"/>
            <a:ext cx="115824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983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6282" y="531136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9225"/>
            <a:ext cx="1169670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424590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552700"/>
            <a:ext cx="1157287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81125"/>
            <a:ext cx="117062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776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4877" y="401051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