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3057525"/>
            <a:ext cx="111823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29097"/>
            <a:ext cx="117824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221088"/>
            <a:ext cx="73448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43137"/>
            <a:ext cx="117824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10196"/>
            <a:ext cx="36004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90700"/>
            <a:ext cx="116395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430559"/>
            <a:ext cx="41044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44824"/>
            <a:ext cx="11677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17032"/>
            <a:ext cx="108394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5760" y="3693882"/>
            <a:ext cx="56886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585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" y="2132856"/>
            <a:ext cx="1170622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4028214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62112"/>
            <a:ext cx="11801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662112"/>
            <a:ext cx="18002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7331" y="3467763"/>
            <a:ext cx="141300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671637"/>
            <a:ext cx="116490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48487"/>
            <a:ext cx="17281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7005" y="3465712"/>
            <a:ext cx="17281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47937"/>
            <a:ext cx="1159192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1147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1756"/>
            <a:ext cx="116300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4149080"/>
            <a:ext cx="41044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251164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5023642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70037"/>
            <a:ext cx="11544300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118"/>
            <a:ext cx="117538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276872"/>
            <a:ext cx="14401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8306" y="2265298"/>
            <a:ext cx="244227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1530" y="5066373"/>
            <a:ext cx="818486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849" y="4077072"/>
            <a:ext cx="115824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38262"/>
            <a:ext cx="117538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181225"/>
            <a:ext cx="117633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33500"/>
            <a:ext cx="11658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85875"/>
            <a:ext cx="117252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52600"/>
            <a:ext cx="116776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43075"/>
            <a:ext cx="117633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451148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400273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133600"/>
            <a:ext cx="118205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015" y="3920035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76350"/>
            <a:ext cx="11696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103" y="3068960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103" y="3960210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103" y="4851460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476500"/>
            <a:ext cx="113823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4776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909" y="2132856"/>
            <a:ext cx="118205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08518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95512"/>
            <a:ext cx="117729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101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19262"/>
            <a:ext cx="118110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8886"/>
            <a:ext cx="11734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094668"/>
            <a:ext cx="1872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7498" y="4761422"/>
            <a:ext cx="1872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0768"/>
            <a:ext cx="11753850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168624"/>
            <a:ext cx="1166812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7728" y="2145474"/>
            <a:ext cx="17281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79090" y="4703479"/>
            <a:ext cx="176458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76872"/>
            <a:ext cx="984885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933056"/>
            <a:ext cx="33843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