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50" y="2909887"/>
            <a:ext cx="5981700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484784"/>
            <a:ext cx="11744325" cy="2447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077072"/>
            <a:ext cx="10810875" cy="142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1484784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49454" y="2364460"/>
            <a:ext cx="29523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7362" y="3186262"/>
            <a:ext cx="32272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09700"/>
            <a:ext cx="116967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1467575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5530" y="3134330"/>
            <a:ext cx="22362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55500" y="3944557"/>
            <a:ext cx="22362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61556" y="4766360"/>
            <a:ext cx="28387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64010"/>
            <a:ext cx="11591925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268760"/>
            <a:ext cx="11449050" cy="69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5191917"/>
            <a:ext cx="22322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93273" y="6013720"/>
            <a:ext cx="17384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107" y="1268760"/>
            <a:ext cx="11554541" cy="31665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107" y="4437112"/>
            <a:ext cx="11507837" cy="237255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9496" y="1271270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80752" y="3655655"/>
            <a:ext cx="11957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38898" y="4500607"/>
            <a:ext cx="221734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16823" y="6109488"/>
            <a:ext cx="10235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51570"/>
            <a:ext cx="116681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45157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0188" y="3095175"/>
            <a:ext cx="21475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03276" y="3998001"/>
            <a:ext cx="21475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6669" y="4785079"/>
            <a:ext cx="14175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907" y="2132856"/>
            <a:ext cx="11249025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97471"/>
            <a:ext cx="1174432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745383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243137"/>
            <a:ext cx="11639550" cy="2371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43137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866900"/>
            <a:ext cx="1168717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3429000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0968"/>
            <a:ext cx="11260460" cy="551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255813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967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62880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24766" y="3422876"/>
            <a:ext cx="19310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1307" y="4314127"/>
            <a:ext cx="19310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43743" y="5182228"/>
            <a:ext cx="19310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5" y="2100808"/>
            <a:ext cx="11791950" cy="320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2128296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5876" y="2973248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65972" y="3806625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2026-01-05T00:56:23Z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