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943225"/>
            <a:ext cx="98679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81225"/>
            <a:ext cx="116967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996952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836" y="3865053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76375"/>
            <a:ext cx="116300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57312"/>
            <a:ext cx="110871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88474" y="383689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6661" y="473971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7294" y="58172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74432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29097"/>
            <a:ext cx="11382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7689"/>
            <a:ext cx="11408668" cy="555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3053"/>
            <a:ext cx="11424592" cy="554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28750"/>
            <a:ext cx="117348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7564"/>
            <a:ext cx="116776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57301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7480" y="4174900"/>
            <a:ext cx="12522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4139" y="4707335"/>
            <a:ext cx="113599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5297644"/>
            <a:ext cx="12522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7787"/>
            <a:ext cx="1148715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05894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80671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156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3743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0527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7971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343025"/>
            <a:ext cx="113061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6250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08713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800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2562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498862"/>
            <a:ext cx="1296144" cy="392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1550" y="2054447"/>
            <a:ext cx="1296144" cy="392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7637" y="3211916"/>
            <a:ext cx="1296144" cy="392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3562" y="4346235"/>
            <a:ext cx="1426134" cy="392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047875"/>
            <a:ext cx="1160145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2508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1137"/>
            <a:ext cx="116205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30622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289823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462285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43150"/>
            <a:ext cx="116967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75300"/>
            <a:ext cx="55446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52587"/>
            <a:ext cx="116871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717032"/>
            <a:ext cx="56166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62739"/>
            <a:ext cx="65527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9765" y="4797595"/>
            <a:ext cx="3164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92" y="4797595"/>
            <a:ext cx="20517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