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</p:sldIdLst>
  <p:sldSz cx="12192000" cy="6858000"/>
  <p:notesSz cx="6858000" cy="9144000"/>
  <p:custDataLst>
    <p:tags r:id="rId7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gs" Target="tags/tag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91900" cy="453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9999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819275"/>
            <a:ext cx="11191875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3262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1930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85950"/>
            <a:ext cx="112776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917333"/>
            <a:ext cx="648072" cy="4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809975"/>
            <a:ext cx="648072" cy="411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57337"/>
            <a:ext cx="1172527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2" y="4506905"/>
            <a:ext cx="1692189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824037"/>
            <a:ext cx="116109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2636912"/>
            <a:ext cx="122413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8472" y="3505013"/>
            <a:ext cx="138985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156006"/>
            <a:ext cx="122413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4575113"/>
            <a:ext cx="122413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67765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40770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57325"/>
            <a:ext cx="1156335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3595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078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871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6288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5617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490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4897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804987"/>
            <a:ext cx="115538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3068960"/>
            <a:ext cx="188848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2133600"/>
            <a:ext cx="115252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1336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2687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319015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95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95425"/>
            <a:ext cx="11668125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33139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9532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78980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3061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17926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349877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9416" y="419326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78356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16" y="547805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240" y="1268760"/>
            <a:ext cx="108204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420888"/>
            <a:ext cx="117348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66850"/>
            <a:ext cx="116014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00187"/>
            <a:ext cx="109061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878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709" y="210129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27147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3709" y="337792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417315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3709" y="478661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2009775"/>
            <a:ext cx="11325225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0097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33512"/>
            <a:ext cx="111537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335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1742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1278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5544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3002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88813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3352800" cy="59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003326"/>
            <a:ext cx="11649075" cy="3962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805" y="6007749"/>
            <a:ext cx="5753100" cy="581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3832" y="200332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4252" y="263993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19356" y="39825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25553" y="529053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5923"/>
            <a:ext cx="10930136" cy="553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71687"/>
            <a:ext cx="117252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75159"/>
            <a:ext cx="11581259" cy="5541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4885"/>
            <a:ext cx="116967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85887"/>
            <a:ext cx="117157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81175"/>
            <a:ext cx="112680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9196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5966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6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1633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0711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4975"/>
            <a:ext cx="115633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8448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3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11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6395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2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871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6531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14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26270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62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3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77264" cy="50280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290990"/>
            <a:ext cx="4927089" cy="49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6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6412"/>
            <a:ext cx="112395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764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409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109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7762875" cy="60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109457"/>
            <a:ext cx="8372475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48255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81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804987"/>
            <a:ext cx="100774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8049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98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528762"/>
            <a:ext cx="113823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5048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40308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7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24111"/>
            <a:ext cx="117729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73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09637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7281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5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443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1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776537"/>
            <a:ext cx="11249025" cy="130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7653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5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902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47564"/>
            <a:ext cx="11706225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54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205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84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300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0715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279194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5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00175"/>
            <a:ext cx="115824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140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3002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9192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030935"/>
            <a:ext cx="116014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6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2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62125"/>
            <a:ext cx="11649075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0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6362"/>
            <a:ext cx="117157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9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50218"/>
            <a:ext cx="116490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6093296"/>
            <a:ext cx="1101722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488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611" y="2780928"/>
            <a:ext cx="1101722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611" y="3473085"/>
            <a:ext cx="1101722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3611" y="4869160"/>
            <a:ext cx="1101722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611" y="5584467"/>
            <a:ext cx="1101722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90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071018"/>
            <a:ext cx="115212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5425256"/>
            <a:ext cx="151251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38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09787"/>
            <a:ext cx="1174432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109787"/>
            <a:ext cx="129614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0360" y="2769544"/>
            <a:ext cx="129614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8755" y="3464025"/>
            <a:ext cx="129614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2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14550"/>
            <a:ext cx="116300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15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95462"/>
            <a:ext cx="116109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4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6924675" cy="1076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068960"/>
            <a:ext cx="5124450" cy="1247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8448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43075"/>
            <a:ext cx="116681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3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708920"/>
            <a:ext cx="1173480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3380251"/>
            <a:ext cx="1173480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4074733"/>
            <a:ext cx="1173480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746064"/>
            <a:ext cx="1173480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2" y="5445224"/>
            <a:ext cx="1173480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733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109787"/>
            <a:ext cx="117252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2" y="2012114"/>
            <a:ext cx="1173480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2" y="2708920"/>
            <a:ext cx="1173480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377927"/>
            <a:ext cx="1173480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4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276350"/>
            <a:ext cx="107346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168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8498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2509837"/>
            <a:ext cx="96964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6369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2026-01-04T11:08:59Z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