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938462"/>
            <a:ext cx="99060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95400"/>
            <a:ext cx="116776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4797152"/>
            <a:ext cx="7920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04864"/>
            <a:ext cx="7920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05297" y="5769866"/>
            <a:ext cx="7920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08323"/>
            <a:ext cx="116776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204864"/>
            <a:ext cx="7920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19199" y="4809167"/>
            <a:ext cx="7920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452562"/>
            <a:ext cx="1140142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557337"/>
            <a:ext cx="1148715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08695"/>
            <a:ext cx="118586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04925"/>
            <a:ext cx="1182052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33550"/>
            <a:ext cx="117252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114550"/>
            <a:ext cx="11706225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76350"/>
            <a:ext cx="1172527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36712"/>
            <a:ext cx="116586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58917" y="3763331"/>
            <a:ext cx="936104" cy="438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4840" y="5048121"/>
            <a:ext cx="936104" cy="438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4222" y="5661579"/>
            <a:ext cx="1180618" cy="438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00200"/>
            <a:ext cx="117252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91394"/>
            <a:ext cx="7920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62794"/>
            <a:ext cx="117348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7920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62794"/>
            <a:ext cx="117348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920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7926"/>
            <a:ext cx="116967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92896"/>
            <a:ext cx="7920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57312"/>
            <a:ext cx="117157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45451" y="1268760"/>
            <a:ext cx="720080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8984" y="2507251"/>
            <a:ext cx="938543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2913" y="3085985"/>
            <a:ext cx="938543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3110" y="3711018"/>
            <a:ext cx="1081788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1844" y="4937934"/>
            <a:ext cx="2110380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23181"/>
            <a:ext cx="116490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068960"/>
            <a:ext cx="1872208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9056" y="3798165"/>
            <a:ext cx="1479232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0241" y="5048231"/>
            <a:ext cx="1333991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57387"/>
            <a:ext cx="116681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844824"/>
            <a:ext cx="1296144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5880" y="2458282"/>
            <a:ext cx="1721847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2974" y="3164341"/>
            <a:ext cx="1721847" cy="441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56433" y="3731501"/>
            <a:ext cx="999208" cy="441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33537"/>
            <a:ext cx="114966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03366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66950"/>
            <a:ext cx="11601450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6695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35497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76412"/>
            <a:ext cx="1160145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90650"/>
            <a:ext cx="116967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