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952750"/>
            <a:ext cx="99060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72527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05597"/>
            <a:ext cx="11614026" cy="55077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366837"/>
            <a:ext cx="1164907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967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1526629"/>
            <a:ext cx="119253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17104"/>
            <a:ext cx="117443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9826"/>
            <a:ext cx="1185862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85875"/>
            <a:ext cx="118110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0" y="1924050"/>
            <a:ext cx="8610600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14600"/>
            <a:ext cx="116871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2412"/>
            <a:ext cx="117062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68392" y="3717032"/>
            <a:ext cx="64807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365104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2022" y="5036435"/>
            <a:ext cx="98373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15546" y="5649894"/>
            <a:ext cx="178451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09700"/>
            <a:ext cx="117443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8092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2996"/>
            <a:ext cx="11207502" cy="55303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66837"/>
            <a:ext cx="116681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162175"/>
            <a:ext cx="116776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208474"/>
            <a:ext cx="1368152" cy="402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9242" y="2810358"/>
            <a:ext cx="1368152" cy="402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6983" y="4141447"/>
            <a:ext cx="1368152" cy="4027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5483" y="388686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40" y="4615853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24037"/>
            <a:ext cx="115919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70080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4737" y="2360565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8954" y="4402386"/>
            <a:ext cx="1806765" cy="501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04503"/>
            <a:ext cx="114966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519235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500312"/>
            <a:ext cx="115919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20130"/>
            <a:ext cx="1174432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48705"/>
            <a:ext cx="11725275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60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