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723960"/>
            <a:ext cx="12090573" cy="14170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7" y="3549005"/>
            <a:ext cx="119348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19350"/>
            <a:ext cx="117348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6850"/>
            <a:ext cx="117157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8529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371600"/>
            <a:ext cx="109918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2447925"/>
            <a:ext cx="95154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249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645024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3774" y="4223759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3318" y="4825642"/>
            <a:ext cx="13565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3576" y="5392802"/>
            <a:ext cx="1686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90650"/>
            <a:ext cx="1164907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24012"/>
            <a:ext cx="11791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95425"/>
            <a:ext cx="115252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46197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0066" y="1461970"/>
            <a:ext cx="36945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2573139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0066" y="2584714"/>
            <a:ext cx="36945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370745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68208" y="3707458"/>
            <a:ext cx="38164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34217" y="4818628"/>
            <a:ext cx="51459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4217" y="5964522"/>
            <a:ext cx="51459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05050"/>
            <a:ext cx="116586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6669" y="330813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1137"/>
            <a:ext cx="11610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91683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9184" y="3140967"/>
            <a:ext cx="1008112" cy="486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4296" y="3719700"/>
            <a:ext cx="1747447" cy="486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0564" y="4298433"/>
            <a:ext cx="1747447" cy="486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24125"/>
            <a:ext cx="1162050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50" y="3645024"/>
            <a:ext cx="27139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2706" y="2409313"/>
            <a:ext cx="30212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196752"/>
            <a:ext cx="23762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2508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2508" y="52797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29209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19212"/>
            <a:ext cx="116109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