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</p:sldIdLst>
  <p:sldSz cx="12192000" cy="6858000"/>
  <p:notesSz cx="6858000" cy="9144000"/>
  <p:custDataLst>
    <p:tags r:id="rId7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20130"/>
            <a:ext cx="1144905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538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338262"/>
            <a:ext cx="103441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3382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4289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918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23443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209" y="3645024"/>
            <a:ext cx="1164907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88088" y="4653136"/>
            <a:ext cx="1800200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95412"/>
            <a:ext cx="11601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80928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6538" y="1484565"/>
            <a:ext cx="2281669" cy="504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939" y="3463836"/>
            <a:ext cx="1799318" cy="504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119" y="4088869"/>
            <a:ext cx="1799318" cy="504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982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632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849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62087"/>
            <a:ext cx="115728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664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923" y="41212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87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023" y="1988840"/>
            <a:ext cx="114776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047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3221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90700"/>
            <a:ext cx="115728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996952"/>
            <a:ext cx="2160240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53248"/>
            <a:ext cx="10848603" cy="55096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27817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9728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2962"/>
            <a:ext cx="10919470" cy="5513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2211"/>
            <a:ext cx="117062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621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2163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91083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790700"/>
            <a:ext cx="103822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7907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11021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8741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85937"/>
            <a:ext cx="111061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859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5382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0360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83465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71612"/>
            <a:ext cx="116014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4663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8063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5124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14797"/>
            <a:ext cx="113347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47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861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6574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28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3484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70617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124744"/>
            <a:ext cx="159995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3181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01501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8"/>
            <a:ext cx="8601075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33569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6530" y="45839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52575"/>
            <a:ext cx="105156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637" y="213040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7559" y="46073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72390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1662"/>
            <a:ext cx="11299701" cy="555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861048"/>
            <a:ext cx="115443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40050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2058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881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90297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43381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1075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2773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003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1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3470"/>
            <a:ext cx="116395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64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5011"/>
            <a:ext cx="11289035" cy="5538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6912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81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062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3753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9250"/>
            <a:ext cx="116395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28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168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7394"/>
            <a:ext cx="11253712" cy="559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33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9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2079"/>
            <a:ext cx="11135494" cy="55312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09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795587"/>
            <a:ext cx="1136332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955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4462"/>
            <a:ext cx="114966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19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0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8804"/>
            <a:ext cx="11101586" cy="551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9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3975"/>
            <a:ext cx="118014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38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85875"/>
            <a:ext cx="116681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4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656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2930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21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8848"/>
            <a:ext cx="11477625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204864"/>
            <a:ext cx="8515350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022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3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9687"/>
            <a:ext cx="116776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19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725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7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8737"/>
            <a:ext cx="116490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8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56245"/>
            <a:ext cx="11106919" cy="54851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4371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76362"/>
            <a:ext cx="117348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831877"/>
            <a:ext cx="871296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62125"/>
            <a:ext cx="116871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360455"/>
            <a:ext cx="1117217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3043361"/>
            <a:ext cx="1117217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4437112"/>
            <a:ext cx="1117217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26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8140" y="4077072"/>
            <a:ext cx="110994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0414" y="4702105"/>
            <a:ext cx="110994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24075"/>
            <a:ext cx="117157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46715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5849" y="2718047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8234" y="4002836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7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38362"/>
            <a:ext cx="1174432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01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3154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518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90737"/>
            <a:ext cx="116205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23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478" y="1243052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478" y="1925958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478" y="2608864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478" y="3257047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478" y="3939953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478" y="4622860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478" y="5282616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478" y="5884500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25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424112"/>
            <a:ext cx="1161097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478" y="2418455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478" y="3078211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478" y="3761117"/>
            <a:ext cx="118660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55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728912"/>
            <a:ext cx="10715625" cy="140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28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3981"/>
            <a:ext cx="11457434" cy="5559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4380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00300"/>
            <a:ext cx="1164907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303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68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