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2" r:id="rId9"/>
    <p:sldId id="333" r:id="rId10"/>
    <p:sldId id="330" r:id="rId11"/>
    <p:sldId id="337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2900362"/>
            <a:ext cx="6381750" cy="105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9544"/>
            <a:ext cx="11089232" cy="55581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249544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640" y="2071348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9580" y="2870002"/>
            <a:ext cx="28668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55940" y="5370134"/>
            <a:ext cx="28668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55415"/>
            <a:ext cx="114871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1972906"/>
            <a:ext cx="11239424" cy="48404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358331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4355" y="4451413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0891" y="6071868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2486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662" y="3967311"/>
            <a:ext cx="1172527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744" y="134132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60495" y="2197850"/>
            <a:ext cx="6785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0490" y="4026650"/>
            <a:ext cx="9373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4906326"/>
            <a:ext cx="28702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28333" y="5762853"/>
            <a:ext cx="9373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49635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29070" y="3278860"/>
            <a:ext cx="14150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4" y="2132856"/>
            <a:ext cx="1095375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7787"/>
            <a:ext cx="11630025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140967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5412"/>
            <a:ext cx="117443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76872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0193" y="4001500"/>
            <a:ext cx="21602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874" y="620689"/>
            <a:ext cx="10770774" cy="8123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657198"/>
            <a:ext cx="10369152" cy="5084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975555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205037"/>
            <a:ext cx="116014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140967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7" y="1902232"/>
            <a:ext cx="11565557" cy="491114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270892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2830" y="3600171"/>
            <a:ext cx="1875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37701" y="4479847"/>
            <a:ext cx="1875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7929" y="6181326"/>
            <a:ext cx="18750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340768"/>
            <a:ext cx="118681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068960"/>
            <a:ext cx="8448675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1398643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79196" y="2289894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