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28937"/>
            <a:ext cx="47434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28611"/>
            <a:ext cx="11524109" cy="55127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5912"/>
            <a:ext cx="115824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7812"/>
            <a:ext cx="117443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43112"/>
            <a:ext cx="112014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39" y="1231726"/>
            <a:ext cx="118205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56" y="511089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256" y="607159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0200"/>
            <a:ext cx="117157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56" y="350100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256" y="448486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944" y="350356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944" y="448741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46237"/>
            <a:ext cx="1172527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0321"/>
            <a:ext cx="117824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62100"/>
            <a:ext cx="116586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05012"/>
            <a:ext cx="1179195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59371"/>
            <a:ext cx="118586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17079"/>
            <a:ext cx="11744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3694"/>
            <a:ext cx="11234936" cy="54996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47875"/>
            <a:ext cx="115728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06601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