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3114675"/>
            <a:ext cx="1142047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729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52575"/>
            <a:ext cx="11706225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88322"/>
            <a:ext cx="11452101" cy="5525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076450"/>
            <a:ext cx="1166812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576387"/>
            <a:ext cx="117538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1" y="3573016"/>
            <a:ext cx="1134953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1" y="4591588"/>
            <a:ext cx="1134953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81150"/>
            <a:ext cx="117062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1" y="3573016"/>
            <a:ext cx="1134953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1" y="4580013"/>
            <a:ext cx="1134953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066925"/>
            <a:ext cx="1173480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3867" y="4078187"/>
            <a:ext cx="1134953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262" y="2305050"/>
            <a:ext cx="7991475" cy="224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38287"/>
            <a:ext cx="116871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573016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109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8751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2427"/>
            <a:ext cx="11619359" cy="555094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515719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430238"/>
            <a:ext cx="117348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37731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90675"/>
            <a:ext cx="116776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26274"/>
            <a:ext cx="10559430" cy="5487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8773" y="1412776"/>
            <a:ext cx="10429875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367880"/>
            <a:ext cx="1175385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2026-01-05T00:51:45Z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