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128962"/>
            <a:ext cx="11496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02804"/>
            <a:ext cx="118300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252662"/>
            <a:ext cx="118205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45654"/>
            <a:ext cx="118491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76375"/>
            <a:ext cx="11753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3279"/>
            <a:ext cx="117824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43087"/>
            <a:ext cx="117443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53817"/>
            <a:ext cx="1120075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682" y="4287194"/>
            <a:ext cx="11422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00225"/>
            <a:ext cx="117919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53817"/>
            <a:ext cx="1120075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682" y="4287194"/>
            <a:ext cx="11422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81844"/>
            <a:ext cx="116395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9134" y="4111797"/>
            <a:ext cx="1120075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945174"/>
            <a:ext cx="11422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5755402"/>
            <a:ext cx="11422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776"/>
            <a:ext cx="116967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28787"/>
            <a:ext cx="116776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52600"/>
            <a:ext cx="117062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47837"/>
            <a:ext cx="117157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3428999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00330" y="3521597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76511"/>
            <a:ext cx="118300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204864"/>
            <a:ext cx="65527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4809168"/>
            <a:ext cx="176180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1066" y="5671714"/>
            <a:ext cx="176180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573016"/>
            <a:ext cx="352839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254968"/>
            <a:ext cx="116681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76462"/>
            <a:ext cx="1179195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2026-01-04T13:02:18Z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