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2995612"/>
            <a:ext cx="69056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92868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8099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96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09725"/>
            <a:ext cx="118967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52525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38300"/>
            <a:ext cx="115062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1251"/>
            <a:ext cx="117348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0737"/>
            <a:ext cx="117062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90725"/>
            <a:ext cx="117443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30161" cy="55424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63563"/>
            <a:ext cx="116776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4475"/>
            <a:ext cx="117252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276872"/>
            <a:ext cx="90297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435" y="1124744"/>
            <a:ext cx="10736213" cy="55640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76722"/>
            <a:ext cx="118681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898" y="4221088"/>
            <a:ext cx="1160145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7337"/>
            <a:ext cx="117062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562225"/>
            <a:ext cx="11639550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14475"/>
            <a:ext cx="118014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573016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580014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47812"/>
            <a:ext cx="117252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501008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508006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9700"/>
            <a:ext cx="118681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680863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4687861"/>
            <a:ext cx="1094129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55179"/>
            <a:ext cx="1178242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2096"/>
            <a:ext cx="11243617" cy="553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92297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8884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95653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927735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0080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1897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2868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84482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80094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94011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7281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6710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