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5" r:id="rId13"/>
    <p:sldId id="336" r:id="rId14"/>
    <p:sldId id="337" r:id="rId15"/>
    <p:sldId id="334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812" y="2981325"/>
            <a:ext cx="6048375" cy="89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838325"/>
            <a:ext cx="11830050" cy="3181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1838325"/>
            <a:ext cx="216024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48856" y="2671703"/>
            <a:ext cx="3127063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41455" y="4278963"/>
            <a:ext cx="2602418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2667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857375"/>
            <a:ext cx="11620500" cy="314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1854034"/>
            <a:ext cx="2592288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39146" y="2636912"/>
            <a:ext cx="2592288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79257" y="3474489"/>
            <a:ext cx="2240479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472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268760"/>
            <a:ext cx="11496675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214" y="1984201"/>
            <a:ext cx="11982450" cy="4829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87488" y="3573016"/>
            <a:ext cx="1656184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8591" y="4406393"/>
            <a:ext cx="1656184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3756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2681287"/>
            <a:ext cx="11706225" cy="149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2636912"/>
            <a:ext cx="108012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41757" y="2636912"/>
            <a:ext cx="108012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182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76375"/>
            <a:ext cx="11668125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2204864"/>
            <a:ext cx="1656184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20940" y="2957218"/>
            <a:ext cx="2570804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28069" y="4577674"/>
            <a:ext cx="2570804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4286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185987"/>
            <a:ext cx="11677650" cy="2486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2240521"/>
            <a:ext cx="180020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89147" y="2240521"/>
            <a:ext cx="180020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53492" y="3872551"/>
            <a:ext cx="157415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373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268760"/>
            <a:ext cx="11430000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0706" y="1922808"/>
            <a:ext cx="7875534" cy="48217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395412"/>
            <a:ext cx="11753850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8" y="3933056"/>
            <a:ext cx="2952328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7080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857375"/>
            <a:ext cx="11725275" cy="314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1891124"/>
            <a:ext cx="3456384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79898" y="3511579"/>
            <a:ext cx="3456384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9385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1" y="260648"/>
            <a:ext cx="8545263" cy="6336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292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66850"/>
            <a:ext cx="11715750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65661" y="2276872"/>
            <a:ext cx="86409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76425" y="3908902"/>
            <a:ext cx="86409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8971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2662237"/>
            <a:ext cx="11772900" cy="153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2662237"/>
            <a:ext cx="2016224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0218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20475" cy="65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916832"/>
            <a:ext cx="11839575" cy="4867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67608" y="1916832"/>
            <a:ext cx="122413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96672" y="3583482"/>
            <a:ext cx="217193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07710" y="5238661"/>
            <a:ext cx="217193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3460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" y="2257425"/>
            <a:ext cx="11944350" cy="2343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4831432"/>
            <a:ext cx="10410825" cy="685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871864" y="2256644"/>
            <a:ext cx="230425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1586" y="3008999"/>
            <a:ext cx="230425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69706" y="3079426"/>
            <a:ext cx="2402757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012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2026-01-04T12:07:16Z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