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2938462"/>
            <a:ext cx="979170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08394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27687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7676" y="525156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00808"/>
            <a:ext cx="928687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170080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966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333625"/>
            <a:ext cx="114014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98401"/>
            <a:ext cx="117729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038350"/>
            <a:ext cx="118681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6792"/>
            <a:ext cx="118681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2109787"/>
            <a:ext cx="11753850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8876"/>
            <a:ext cx="11706225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4096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13181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645024"/>
            <a:ext cx="122413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4540" y="4316355"/>
            <a:ext cx="1224136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29602" y="4941168"/>
            <a:ext cx="1634149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09278" y="5554627"/>
            <a:ext cx="1634149" cy="493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92773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177281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3763661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553700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162134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365848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9372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77281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377523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98583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8884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025985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805112"/>
            <a:ext cx="11601450" cy="124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0624" y="3356992"/>
            <a:ext cx="1785576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326604"/>
            <a:ext cx="116586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77265"/>
            <a:ext cx="158417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2740" y="2564904"/>
            <a:ext cx="158417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29267" y="3143638"/>
            <a:ext cx="158417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45013" y="4382129"/>
            <a:ext cx="158417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51474" y="5076610"/>
            <a:ext cx="158417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9150" y="5701643"/>
            <a:ext cx="158417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205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70892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15303" y="3982135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5303" y="5185902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328737"/>
            <a:ext cx="116109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407949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547937"/>
            <a:ext cx="116109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11019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32706"/>
            <a:ext cx="116395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91925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592" y="351147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5638" y="545457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