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03" y="3114675"/>
            <a:ext cx="12024469" cy="6175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90750"/>
            <a:ext cx="116681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205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66937"/>
            <a:ext cx="116776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633662"/>
            <a:ext cx="118681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76350"/>
            <a:ext cx="117443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907348"/>
            <a:ext cx="109452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104" y="4775449"/>
            <a:ext cx="109452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162175"/>
            <a:ext cx="118205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907348"/>
            <a:ext cx="109452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47837"/>
            <a:ext cx="116776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52150"/>
            <a:ext cx="109452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104" y="4297101"/>
            <a:ext cx="109452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7547"/>
            <a:ext cx="7972425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2420888"/>
            <a:ext cx="11696700" cy="3705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50912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62125"/>
            <a:ext cx="116967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25231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633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71703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76462"/>
            <a:ext cx="11649075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1019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76350"/>
            <a:ext cx="117824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47887"/>
            <a:ext cx="1179195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11019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083" y="1265634"/>
            <a:ext cx="11493549" cy="549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09687"/>
            <a:ext cx="1172527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