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2990850"/>
            <a:ext cx="68961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543175"/>
            <a:ext cx="117824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0047"/>
            <a:ext cx="116300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81162"/>
            <a:ext cx="117538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52587"/>
            <a:ext cx="117824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9351"/>
            <a:ext cx="1172527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666" y="1274488"/>
            <a:ext cx="11320958" cy="54668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66900"/>
            <a:ext cx="117824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72816"/>
            <a:ext cx="6353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39" y="1228497"/>
            <a:ext cx="10701461" cy="55848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3512"/>
            <a:ext cx="118110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91393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64904"/>
            <a:ext cx="76390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386012"/>
            <a:ext cx="11715750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71703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319212"/>
            <a:ext cx="980122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502" y="4221088"/>
            <a:ext cx="115633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52587"/>
            <a:ext cx="116395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8705"/>
            <a:ext cx="118110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8876"/>
            <a:ext cx="118872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647950"/>
            <a:ext cx="1170622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95747"/>
            <a:ext cx="1175385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00262"/>
            <a:ext cx="118110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62939"/>
            <a:ext cx="9865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85912"/>
            <a:ext cx="117633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505127"/>
            <a:ext cx="108732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477401"/>
            <a:ext cx="108732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3088"/>
            <a:ext cx="11677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82426"/>
            <a:ext cx="11017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54700"/>
            <a:ext cx="11017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5215399"/>
            <a:ext cx="11017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6310"/>
            <a:ext cx="11801475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5360"/>
            <a:ext cx="11849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43062"/>
            <a:ext cx="116681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331168"/>
            <a:ext cx="114109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3116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199269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19011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15719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340768"/>
            <a:ext cx="113823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240" y="2276872"/>
            <a:ext cx="111061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34076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27831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28531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293068"/>
            <a:ext cx="95631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41277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26472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9536" y="5116675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