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6" r:id="rId13"/>
    <p:sldId id="334" r:id="rId14"/>
    <p:sldId id="335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387" y="2924175"/>
            <a:ext cx="5991225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664" y="4581128"/>
            <a:ext cx="5295900" cy="75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501913"/>
            <a:ext cx="316835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9733" y="3501008"/>
            <a:ext cx="316835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2103" y="4539057"/>
            <a:ext cx="316835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329637"/>
            <a:ext cx="194421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09095" y="1329637"/>
            <a:ext cx="194421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67910" y="2371360"/>
            <a:ext cx="248467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99403" y="3401506"/>
            <a:ext cx="248467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99808" y="4408503"/>
            <a:ext cx="198462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9" y="2204864"/>
            <a:ext cx="11849100" cy="396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8" y="2231017"/>
            <a:ext cx="100811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26096" y="4314461"/>
            <a:ext cx="263825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428750"/>
            <a:ext cx="1187767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521350"/>
            <a:ext cx="115212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0864" y="1521350"/>
            <a:ext cx="157372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10621" y="2574647"/>
            <a:ext cx="157372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38262"/>
            <a:ext cx="1176337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6" y="1372987"/>
            <a:ext cx="2232249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21668" y="2437858"/>
            <a:ext cx="2232249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7643" y="3583752"/>
            <a:ext cx="2232249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909762"/>
            <a:ext cx="117633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909762"/>
            <a:ext cx="129614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43366" y="3032506"/>
            <a:ext cx="129614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252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537" y="2039069"/>
            <a:ext cx="1121092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14500"/>
            <a:ext cx="116490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28787"/>
            <a:ext cx="1177290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721400"/>
            <a:ext cx="26642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2858" y="3538626"/>
            <a:ext cx="26642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636912"/>
            <a:ext cx="1160145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4298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43075"/>
            <a:ext cx="116967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205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268760"/>
            <a:ext cx="324036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41545" y="2055839"/>
            <a:ext cx="324036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7838" y="3629996"/>
            <a:ext cx="324036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98198" y="5273601"/>
            <a:ext cx="335665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1976437"/>
            <a:ext cx="11849100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1976437"/>
            <a:ext cx="100811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45222" y="3041308"/>
            <a:ext cx="190270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2026-01-04T12:48:09Z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