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981325"/>
            <a:ext cx="93345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71600"/>
            <a:ext cx="115919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3716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66887"/>
            <a:ext cx="116109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66887"/>
            <a:ext cx="117157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0522"/>
            <a:ext cx="11763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2205037"/>
            <a:ext cx="93345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09836"/>
            <a:ext cx="1185862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133" y="484345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33" y="573470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47937"/>
            <a:ext cx="11734800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08" y="347785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586037"/>
            <a:ext cx="1179195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285875"/>
            <a:ext cx="111537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143" y="127430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143" y="216555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143" y="3033653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143" y="392490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143" y="481615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00262"/>
            <a:ext cx="11601450" cy="2657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33612"/>
            <a:ext cx="1172527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71650"/>
            <a:ext cx="118300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1462"/>
            <a:ext cx="117633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38262"/>
            <a:ext cx="116109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1125"/>
            <a:ext cx="1175385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19375"/>
            <a:ext cx="116967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2026-01-04T13:38:24Z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