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1398" y="24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2712" y="3009900"/>
            <a:ext cx="6886575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00808"/>
            <a:ext cx="9658350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700808"/>
            <a:ext cx="825623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633780"/>
            <a:ext cx="825623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667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0439400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844824"/>
            <a:ext cx="825623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569452"/>
            <a:ext cx="825623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72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00808"/>
            <a:ext cx="10496550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844824"/>
            <a:ext cx="825623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708348"/>
            <a:ext cx="825623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373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205037"/>
            <a:ext cx="11639550" cy="24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756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955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182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415380"/>
            <a:ext cx="11801475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286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633537"/>
            <a:ext cx="11734800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894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268760"/>
            <a:ext cx="11706225" cy="3629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837" y="5013176"/>
            <a:ext cx="11725275" cy="180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21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492721"/>
            <a:ext cx="1182052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569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09725"/>
            <a:ext cx="1160145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564904"/>
            <a:ext cx="825623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229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219325"/>
            <a:ext cx="11668125" cy="2419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25275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584760"/>
            <a:ext cx="825623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66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88876"/>
            <a:ext cx="11820525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204864"/>
            <a:ext cx="825623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8593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56140"/>
            <a:ext cx="10996811" cy="555723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564904"/>
            <a:ext cx="825623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29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76139"/>
            <a:ext cx="11706225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56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109787"/>
            <a:ext cx="11744325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892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595437"/>
            <a:ext cx="11734800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157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235918"/>
            <a:ext cx="11744325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772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525" y="1268760"/>
            <a:ext cx="11559115" cy="554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666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21296"/>
            <a:ext cx="1167765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110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81150"/>
            <a:ext cx="1165860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067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254968"/>
            <a:ext cx="1171575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080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628775"/>
            <a:ext cx="11801475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526160"/>
            <a:ext cx="11013305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491360"/>
            <a:ext cx="11013305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9932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85912"/>
            <a:ext cx="1172527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526160"/>
            <a:ext cx="11013305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491360"/>
            <a:ext cx="11013305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834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619250"/>
            <a:ext cx="1175385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526160"/>
            <a:ext cx="11013305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491360"/>
            <a:ext cx="11013305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0997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619250"/>
            <a:ext cx="11668125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385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143125"/>
            <a:ext cx="11744325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292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76722"/>
            <a:ext cx="11715750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971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16310"/>
            <a:ext cx="11763375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218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1643"/>
            <a:ext cx="11610975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284984"/>
            <a:ext cx="825623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5229531"/>
            <a:ext cx="825623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460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9458325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957" y="3429000"/>
            <a:ext cx="9515475" cy="1695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0" y="1515947"/>
            <a:ext cx="825623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3437344"/>
            <a:ext cx="825623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012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2026-01-04T13:09:29Z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