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986087"/>
            <a:ext cx="98679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04987"/>
            <a:ext cx="11734800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724025"/>
            <a:ext cx="118681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3573016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43075"/>
            <a:ext cx="116681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01008"/>
            <a:ext cx="40324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743075"/>
            <a:ext cx="117538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35733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171700"/>
            <a:ext cx="116967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3140968"/>
            <a:ext cx="3312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62075"/>
            <a:ext cx="117824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3933056"/>
            <a:ext cx="59766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43050"/>
            <a:ext cx="116395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33248" cy="542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591" y="1340768"/>
            <a:ext cx="10487025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2276872"/>
            <a:ext cx="116871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37853"/>
            <a:ext cx="117443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52897"/>
            <a:ext cx="1163002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3645024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0073" y="4281632"/>
            <a:ext cx="64807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4244" y="5415951"/>
            <a:ext cx="120643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19325"/>
            <a:ext cx="1173480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09700"/>
            <a:ext cx="117062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14097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28825"/>
            <a:ext cx="1173480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140968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2600325"/>
            <a:ext cx="9829800" cy="165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71650"/>
            <a:ext cx="117348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205037"/>
            <a:ext cx="107442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967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2880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19262"/>
            <a:ext cx="115919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6" y="1792830"/>
            <a:ext cx="7920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6286" y="2383139"/>
            <a:ext cx="792089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0620" y="2938724"/>
            <a:ext cx="15973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50478" y="4077072"/>
            <a:ext cx="1597306" cy="425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19300"/>
            <a:ext cx="1163002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636912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1487" y="3817530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8918" y="4396264"/>
            <a:ext cx="198684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09737"/>
            <a:ext cx="116205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1756037"/>
            <a:ext cx="10081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7026" y="2971378"/>
            <a:ext cx="17470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1896" y="4140421"/>
            <a:ext cx="174700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262187"/>
            <a:ext cx="11658600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397738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0226" y="3429000"/>
            <a:ext cx="2376264" cy="5209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19225"/>
            <a:ext cx="11601450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76867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586037"/>
            <a:ext cx="11572875" cy="168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1297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743075"/>
            <a:ext cx="118300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70892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