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39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2928937"/>
            <a:ext cx="6829425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471612"/>
            <a:ext cx="93726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48630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67391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32520"/>
            <a:ext cx="11811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19287"/>
            <a:ext cx="118014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53625"/>
            <a:ext cx="10729192" cy="55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975"/>
            <a:ext cx="117157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" y="1361653"/>
            <a:ext cx="117157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8112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0768"/>
            <a:ext cx="116300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2673052"/>
            <a:ext cx="107823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71703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81137"/>
            <a:ext cx="11658600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30027"/>
            <a:ext cx="117443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85293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985962"/>
            <a:ext cx="109251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90228"/>
            <a:ext cx="1177290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4523"/>
            <a:ext cx="116586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613410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73" y="1484784"/>
            <a:ext cx="116871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281112"/>
            <a:ext cx="1171575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993" y="5733256"/>
            <a:ext cx="11658600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28812"/>
            <a:ext cx="117062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5412"/>
            <a:ext cx="1174432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495550"/>
            <a:ext cx="118300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85887"/>
            <a:ext cx="1172527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23553"/>
            <a:ext cx="11772900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5887"/>
            <a:ext cx="117443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57301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7791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395412"/>
            <a:ext cx="119157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33575"/>
            <a:ext cx="117633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965" y="4077072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500312"/>
            <a:ext cx="118300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62794"/>
            <a:ext cx="110109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36316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4" y="246806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353486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384" y="465246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384" y="5731966"/>
            <a:ext cx="1091272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19944"/>
            <a:ext cx="117157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6837"/>
            <a:ext cx="117443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05086"/>
            <a:ext cx="116586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109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36057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3702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68251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77053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976437"/>
            <a:ext cx="115728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7643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8760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900237"/>
            <a:ext cx="10972800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6084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416744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