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9425" y="2895600"/>
            <a:ext cx="6153150" cy="106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50429"/>
            <a:ext cx="117348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741546" cy="5738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362075"/>
            <a:ext cx="118014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261" y="1350500"/>
            <a:ext cx="118014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61" y="2473244"/>
            <a:ext cx="118014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261" y="3607563"/>
            <a:ext cx="118014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261" y="4707158"/>
            <a:ext cx="118014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23975"/>
            <a:ext cx="117919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261" y="1512502"/>
            <a:ext cx="118014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61" y="2635246"/>
            <a:ext cx="118014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261" y="3769565"/>
            <a:ext cx="118014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261" y="4869160"/>
            <a:ext cx="118014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443162"/>
            <a:ext cx="11753850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261" y="2564904"/>
            <a:ext cx="118014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261" y="3687648"/>
            <a:ext cx="1180147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392" y="1925985"/>
            <a:ext cx="1571625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7269" y="1955626"/>
            <a:ext cx="631507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62125"/>
            <a:ext cx="111442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84482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432180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" y="1342231"/>
            <a:ext cx="112204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493515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728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62" y="1412776"/>
            <a:ext cx="1103947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663" y="2431132"/>
            <a:ext cx="1110615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43113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473449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41294"/>
            <a:ext cx="10030718" cy="56720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04925"/>
            <a:ext cx="1108710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9289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477310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2481262"/>
            <a:ext cx="1102995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364502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824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573325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35360"/>
            <a:ext cx="112299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366743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600657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592716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9826"/>
            <a:ext cx="116395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43058"/>
            <a:ext cx="10740132" cy="569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961" y="1335127"/>
            <a:ext cx="10874623" cy="5406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05644"/>
            <a:ext cx="1157287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201401"/>
            <a:ext cx="34563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42596" y="4092651"/>
            <a:ext cx="763006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4790" y="4995477"/>
            <a:ext cx="6247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0957" y="5805704"/>
            <a:ext cx="6247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24025"/>
            <a:ext cx="116586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73016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3573016"/>
            <a:ext cx="12190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38312"/>
            <a:ext cx="1172527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671637"/>
            <a:ext cx="8568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3" y="3562887"/>
            <a:ext cx="77833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937104" cy="583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